
<file path=[Content_Types].xml><?xml version="1.0" encoding="utf-8"?>
<Types xmlns="http://schemas.openxmlformats.org/package/2006/content-types">
  <Default Extension="png" ContentType="image/png"/>
  <Default Extension="jpg&amp;ehk=OpB3tgkCRjx" ContentType="image/jpe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notesSlides/notesSlide5.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media/image28.jpg" ContentType="image/gif"/>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63"/>
  </p:notesMasterIdLst>
  <p:handoutMasterIdLst>
    <p:handoutMasterId r:id="rId64"/>
  </p:handoutMasterIdLst>
  <p:sldIdLst>
    <p:sldId id="257" r:id="rId5"/>
    <p:sldId id="300" r:id="rId6"/>
    <p:sldId id="364" r:id="rId7"/>
    <p:sldId id="382" r:id="rId8"/>
    <p:sldId id="399" r:id="rId9"/>
    <p:sldId id="293" r:id="rId10"/>
    <p:sldId id="299" r:id="rId11"/>
    <p:sldId id="343" r:id="rId12"/>
    <p:sldId id="302" r:id="rId13"/>
    <p:sldId id="400" r:id="rId14"/>
    <p:sldId id="386" r:id="rId15"/>
    <p:sldId id="308" r:id="rId16"/>
    <p:sldId id="312" r:id="rId17"/>
    <p:sldId id="376" r:id="rId18"/>
    <p:sldId id="359" r:id="rId19"/>
    <p:sldId id="360" r:id="rId20"/>
    <p:sldId id="358" r:id="rId21"/>
    <p:sldId id="361" r:id="rId22"/>
    <p:sldId id="329" r:id="rId23"/>
    <p:sldId id="362" r:id="rId24"/>
    <p:sldId id="356" r:id="rId25"/>
    <p:sldId id="363" r:id="rId26"/>
    <p:sldId id="372" r:id="rId27"/>
    <p:sldId id="373" r:id="rId28"/>
    <p:sldId id="387" r:id="rId29"/>
    <p:sldId id="395" r:id="rId30"/>
    <p:sldId id="396" r:id="rId31"/>
    <p:sldId id="319" r:id="rId32"/>
    <p:sldId id="317" r:id="rId33"/>
    <p:sldId id="402" r:id="rId34"/>
    <p:sldId id="401" r:id="rId35"/>
    <p:sldId id="404" r:id="rId36"/>
    <p:sldId id="389" r:id="rId37"/>
    <p:sldId id="390" r:id="rId38"/>
    <p:sldId id="391" r:id="rId39"/>
    <p:sldId id="392" r:id="rId40"/>
    <p:sldId id="403" r:id="rId41"/>
    <p:sldId id="321" r:id="rId42"/>
    <p:sldId id="320" r:id="rId43"/>
    <p:sldId id="397" r:id="rId44"/>
    <p:sldId id="398" r:id="rId45"/>
    <p:sldId id="388" r:id="rId46"/>
    <p:sldId id="365" r:id="rId47"/>
    <p:sldId id="333" r:id="rId48"/>
    <p:sldId id="334" r:id="rId49"/>
    <p:sldId id="335" r:id="rId50"/>
    <p:sldId id="336" r:id="rId51"/>
    <p:sldId id="337" r:id="rId52"/>
    <p:sldId id="338" r:id="rId53"/>
    <p:sldId id="339" r:id="rId54"/>
    <p:sldId id="340" r:id="rId55"/>
    <p:sldId id="341" r:id="rId56"/>
    <p:sldId id="342" r:id="rId57"/>
    <p:sldId id="371" r:id="rId58"/>
    <p:sldId id="367" r:id="rId59"/>
    <p:sldId id="305" r:id="rId60"/>
    <p:sldId id="304" r:id="rId61"/>
    <p:sldId id="291" r:id="rId62"/>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5" pos="383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4404"/>
    <a:srgbClr val="95AB25"/>
    <a:srgbClr val="5F6F0F"/>
    <a:srgbClr val="718412"/>
    <a:srgbClr val="65741A"/>
    <a:srgbClr val="70811D"/>
    <a:srgbClr val="7B8D1F"/>
    <a:srgbClr val="839721"/>
    <a:srgbClr val="BC5500"/>
    <a:srgbClr val="C45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58" autoAdjust="0"/>
  </p:normalViewPr>
  <p:slideViewPr>
    <p:cSldViewPr>
      <p:cViewPr varScale="1">
        <p:scale>
          <a:sx n="68" d="100"/>
          <a:sy n="68" d="100"/>
        </p:scale>
        <p:origin x="822" y="72"/>
      </p:cViewPr>
      <p:guideLst>
        <p:guide orient="horz" pos="2160"/>
        <p:guide pos="3839"/>
      </p:guideLst>
    </p:cSldViewPr>
  </p:slideViewPr>
  <p:notesTextViewPr>
    <p:cViewPr>
      <p:scale>
        <a:sx n="1" d="1"/>
        <a:sy n="1" d="1"/>
      </p:scale>
      <p:origin x="0" y="0"/>
    </p:cViewPr>
  </p:notesTextViewPr>
  <p:sorterViewPr>
    <p:cViewPr varScale="1">
      <p:scale>
        <a:sx n="100" d="100"/>
        <a:sy n="100" d="100"/>
      </p:scale>
      <p:origin x="0" y="-5262"/>
    </p:cViewPr>
  </p:sorter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diagrams/_rels/data2.xml.rels><?xml version="1.0" encoding="UTF-8" standalone="yes"?>
<Relationships xmlns="http://schemas.openxmlformats.org/package/2006/relationships"><Relationship Id="rId3" Type="http://schemas.openxmlformats.org/officeDocument/2006/relationships/image" Target="../media/image4.jpg&amp;ehk=OpB3tgkCRjx"/><Relationship Id="rId2" Type="http://schemas.openxmlformats.org/officeDocument/2006/relationships/image" Target="../media/image3.png"/><Relationship Id="rId1" Type="http://schemas.openxmlformats.org/officeDocument/2006/relationships/image" Target="../media/image2.jpeg"/></Relationships>
</file>

<file path=ppt/diagrams/_rels/data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image" Target="../media/image6.JPG"/><Relationship Id="rId4" Type="http://schemas.openxmlformats.org/officeDocument/2006/relationships/image" Target="../media/image9.jpeg"/></Relationships>
</file>

<file path=ppt/diagrams/_rels/data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image" Target="../media/image10.jpg"/><Relationship Id="rId4" Type="http://schemas.openxmlformats.org/officeDocument/2006/relationships/image" Target="../media/image13.jpg"/></Relationships>
</file>

<file path=ppt/diagrams/_rels/drawing2.xml.rels><?xml version="1.0" encoding="UTF-8" standalone="yes"?>
<Relationships xmlns="http://schemas.openxmlformats.org/package/2006/relationships"><Relationship Id="rId3" Type="http://schemas.openxmlformats.org/officeDocument/2006/relationships/image" Target="../media/image4.jpg&amp;ehk=OpB3tgkCRjx"/><Relationship Id="rId2" Type="http://schemas.openxmlformats.org/officeDocument/2006/relationships/image" Target="../media/image3.png"/><Relationship Id="rId1" Type="http://schemas.openxmlformats.org/officeDocument/2006/relationships/image" Target="../media/image2.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image" Target="../media/image6.JPG"/><Relationship Id="rId4" Type="http://schemas.openxmlformats.org/officeDocument/2006/relationships/image" Target="../media/image9.jpeg"/></Relationships>
</file>

<file path=ppt/diagrams/_rels/drawing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image" Target="../media/image10.jpg"/><Relationship Id="rId4" Type="http://schemas.openxmlformats.org/officeDocument/2006/relationships/image" Target="../media/image13.jp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32DF42-57CF-450D-8797-907862552E3D}" type="doc">
      <dgm:prSet loTypeId="urn:microsoft.com/office/officeart/2005/8/layout/process4" loCatId="list" qsTypeId="urn:microsoft.com/office/officeart/2005/8/quickstyle/simple1" qsCatId="simple" csTypeId="urn:microsoft.com/office/officeart/2005/8/colors/colorful5" csCatId="colorful" phldr="1"/>
      <dgm:spPr/>
      <dgm:t>
        <a:bodyPr/>
        <a:lstStyle/>
        <a:p>
          <a:endParaRPr lang="en-US"/>
        </a:p>
      </dgm:t>
    </dgm:pt>
    <dgm:pt modelId="{AEFC9307-42C9-4548-9AAB-CDD2F315E264}">
      <dgm:prSet/>
      <dgm:spPr>
        <a:solidFill>
          <a:srgbClr val="002060"/>
        </a:solidFill>
      </dgm:spPr>
      <dgm:t>
        <a:bodyPr/>
        <a:lstStyle/>
        <a:p>
          <a:r>
            <a:rPr lang="en-US" dirty="0"/>
            <a:t>1. Using Technology for GST</a:t>
          </a:r>
        </a:p>
      </dgm:t>
    </dgm:pt>
    <dgm:pt modelId="{70A8F3C1-0544-488E-BDC1-0A77C8C06EB0}" type="parTrans" cxnId="{6FC0A7EE-A1CA-41DE-B03F-5BBD56885CEE}">
      <dgm:prSet/>
      <dgm:spPr/>
      <dgm:t>
        <a:bodyPr/>
        <a:lstStyle/>
        <a:p>
          <a:endParaRPr lang="en-US"/>
        </a:p>
      </dgm:t>
    </dgm:pt>
    <dgm:pt modelId="{BE5C9675-1669-4297-A791-E0C6163F9258}" type="sibTrans" cxnId="{6FC0A7EE-A1CA-41DE-B03F-5BBD56885CEE}">
      <dgm:prSet/>
      <dgm:spPr/>
      <dgm:t>
        <a:bodyPr/>
        <a:lstStyle/>
        <a:p>
          <a:endParaRPr lang="en-US"/>
        </a:p>
      </dgm:t>
    </dgm:pt>
    <dgm:pt modelId="{8C33A77C-BA13-4334-B172-5E21F019D5F8}">
      <dgm:prSet/>
      <dgm:spPr>
        <a:solidFill>
          <a:srgbClr val="00B050"/>
        </a:solidFill>
      </dgm:spPr>
      <dgm:t>
        <a:bodyPr/>
        <a:lstStyle/>
        <a:p>
          <a:r>
            <a:rPr lang="en-US" dirty="0"/>
            <a:t>2. Implementing GST using Technology</a:t>
          </a:r>
        </a:p>
      </dgm:t>
    </dgm:pt>
    <dgm:pt modelId="{81751ECE-9D15-4A12-80AE-2736853B08E1}" type="parTrans" cxnId="{FBE137EC-CB2F-4E37-8DF2-D7992FE80881}">
      <dgm:prSet/>
      <dgm:spPr/>
      <dgm:t>
        <a:bodyPr/>
        <a:lstStyle/>
        <a:p>
          <a:endParaRPr lang="en-US"/>
        </a:p>
      </dgm:t>
    </dgm:pt>
    <dgm:pt modelId="{5982CA20-EE7E-46AF-80D9-E669ED463D52}" type="sibTrans" cxnId="{FBE137EC-CB2F-4E37-8DF2-D7992FE80881}">
      <dgm:prSet/>
      <dgm:spPr/>
      <dgm:t>
        <a:bodyPr/>
        <a:lstStyle/>
        <a:p>
          <a:endParaRPr lang="en-US"/>
        </a:p>
      </dgm:t>
    </dgm:pt>
    <dgm:pt modelId="{FC4C98D8-225E-4243-8B17-DAB94F31E3A1}">
      <dgm:prSet/>
      <dgm:spPr>
        <a:solidFill>
          <a:srgbClr val="7030A0"/>
        </a:solidFill>
      </dgm:spPr>
      <dgm:t>
        <a:bodyPr/>
        <a:lstStyle/>
        <a:p>
          <a:r>
            <a:rPr lang="en-US" dirty="0"/>
            <a:t>3. Avenues for CAs in IT-enabled compliances in GST</a:t>
          </a:r>
        </a:p>
      </dgm:t>
    </dgm:pt>
    <dgm:pt modelId="{5139D6AB-E452-42E5-950E-9A2812597AAC}" type="parTrans" cxnId="{A3430590-B24D-488F-BB11-E569AB27C530}">
      <dgm:prSet/>
      <dgm:spPr/>
      <dgm:t>
        <a:bodyPr/>
        <a:lstStyle/>
        <a:p>
          <a:endParaRPr lang="en-US"/>
        </a:p>
      </dgm:t>
    </dgm:pt>
    <dgm:pt modelId="{F29F5F80-1FAC-481A-90CC-39B5E3B225B3}" type="sibTrans" cxnId="{A3430590-B24D-488F-BB11-E569AB27C530}">
      <dgm:prSet/>
      <dgm:spPr/>
      <dgm:t>
        <a:bodyPr/>
        <a:lstStyle/>
        <a:p>
          <a:endParaRPr lang="en-US"/>
        </a:p>
      </dgm:t>
    </dgm:pt>
    <dgm:pt modelId="{96907CF2-6E71-423C-A01A-4B66BA065FB0}">
      <dgm:prSet/>
      <dgm:spPr>
        <a:solidFill>
          <a:srgbClr val="0070C0"/>
        </a:solidFill>
      </dgm:spPr>
      <dgm:t>
        <a:bodyPr/>
        <a:lstStyle/>
        <a:p>
          <a:r>
            <a:rPr lang="en-US" dirty="0"/>
            <a:t>4. Practical Case Study and Scenarios</a:t>
          </a:r>
        </a:p>
      </dgm:t>
    </dgm:pt>
    <dgm:pt modelId="{D6B808ED-AA4A-4FB0-BE53-606E780E90D3}" type="parTrans" cxnId="{C3E6CACE-4B86-45B5-BA36-3FC5E2550CAB}">
      <dgm:prSet/>
      <dgm:spPr/>
    </dgm:pt>
    <dgm:pt modelId="{D6E7B3FA-404B-48B1-94EE-FCA3CB826672}" type="sibTrans" cxnId="{C3E6CACE-4B86-45B5-BA36-3FC5E2550CAB}">
      <dgm:prSet/>
      <dgm:spPr/>
    </dgm:pt>
    <dgm:pt modelId="{7430BE1F-C237-4A31-A748-FA2B80186289}" type="pres">
      <dgm:prSet presAssocID="{9832DF42-57CF-450D-8797-907862552E3D}" presName="Name0" presStyleCnt="0">
        <dgm:presLayoutVars>
          <dgm:dir/>
          <dgm:animLvl val="lvl"/>
          <dgm:resizeHandles val="exact"/>
        </dgm:presLayoutVars>
      </dgm:prSet>
      <dgm:spPr/>
    </dgm:pt>
    <dgm:pt modelId="{C11D4A3C-4380-4504-8FDC-72200E0B60DF}" type="pres">
      <dgm:prSet presAssocID="{96907CF2-6E71-423C-A01A-4B66BA065FB0}" presName="boxAndChildren" presStyleCnt="0"/>
      <dgm:spPr/>
    </dgm:pt>
    <dgm:pt modelId="{5552577D-7292-4562-8868-5DF8F8B9DE15}" type="pres">
      <dgm:prSet presAssocID="{96907CF2-6E71-423C-A01A-4B66BA065FB0}" presName="parentTextBox" presStyleLbl="node1" presStyleIdx="0" presStyleCnt="4"/>
      <dgm:spPr/>
    </dgm:pt>
    <dgm:pt modelId="{619A79FC-7EDF-44C8-9DCB-7C3270D3293C}" type="pres">
      <dgm:prSet presAssocID="{F29F5F80-1FAC-481A-90CC-39B5E3B225B3}" presName="sp" presStyleCnt="0"/>
      <dgm:spPr/>
    </dgm:pt>
    <dgm:pt modelId="{509ADD7B-EC0C-45AD-8A56-2240762631FF}" type="pres">
      <dgm:prSet presAssocID="{FC4C98D8-225E-4243-8B17-DAB94F31E3A1}" presName="arrowAndChildren" presStyleCnt="0"/>
      <dgm:spPr/>
    </dgm:pt>
    <dgm:pt modelId="{A1F705E5-1F88-443C-8D4D-760CE2E9E017}" type="pres">
      <dgm:prSet presAssocID="{FC4C98D8-225E-4243-8B17-DAB94F31E3A1}" presName="parentTextArrow" presStyleLbl="node1" presStyleIdx="1" presStyleCnt="4"/>
      <dgm:spPr/>
    </dgm:pt>
    <dgm:pt modelId="{DDDB6DC1-D561-4240-AA09-A56AB369FAFC}" type="pres">
      <dgm:prSet presAssocID="{5982CA20-EE7E-46AF-80D9-E669ED463D52}" presName="sp" presStyleCnt="0"/>
      <dgm:spPr/>
    </dgm:pt>
    <dgm:pt modelId="{4E505AE9-4992-4618-BDE5-AFD24B8EF34C}" type="pres">
      <dgm:prSet presAssocID="{8C33A77C-BA13-4334-B172-5E21F019D5F8}" presName="arrowAndChildren" presStyleCnt="0"/>
      <dgm:spPr/>
    </dgm:pt>
    <dgm:pt modelId="{CB8F086E-841A-4924-816C-014BFEF2D450}" type="pres">
      <dgm:prSet presAssocID="{8C33A77C-BA13-4334-B172-5E21F019D5F8}" presName="parentTextArrow" presStyleLbl="node1" presStyleIdx="2" presStyleCnt="4"/>
      <dgm:spPr/>
    </dgm:pt>
    <dgm:pt modelId="{6AE8B3D0-36CF-43A1-A8BE-7C82E9067E72}" type="pres">
      <dgm:prSet presAssocID="{BE5C9675-1669-4297-A791-E0C6163F9258}" presName="sp" presStyleCnt="0"/>
      <dgm:spPr/>
    </dgm:pt>
    <dgm:pt modelId="{23824427-8F1A-4D44-B0B0-FA0DCEE113F0}" type="pres">
      <dgm:prSet presAssocID="{AEFC9307-42C9-4548-9AAB-CDD2F315E264}" presName="arrowAndChildren" presStyleCnt="0"/>
      <dgm:spPr/>
    </dgm:pt>
    <dgm:pt modelId="{FFB26F6D-1011-4122-A48A-0E1D65A44B9F}" type="pres">
      <dgm:prSet presAssocID="{AEFC9307-42C9-4548-9AAB-CDD2F315E264}" presName="parentTextArrow" presStyleLbl="node1" presStyleIdx="3" presStyleCnt="4"/>
      <dgm:spPr/>
    </dgm:pt>
  </dgm:ptLst>
  <dgm:cxnLst>
    <dgm:cxn modelId="{BC2BFF07-5599-4C05-A3A0-045C0F4C7902}" type="presOf" srcId="{8C33A77C-BA13-4334-B172-5E21F019D5F8}" destId="{CB8F086E-841A-4924-816C-014BFEF2D450}" srcOrd="0" destOrd="0" presId="urn:microsoft.com/office/officeart/2005/8/layout/process4"/>
    <dgm:cxn modelId="{C3E6CACE-4B86-45B5-BA36-3FC5E2550CAB}" srcId="{9832DF42-57CF-450D-8797-907862552E3D}" destId="{96907CF2-6E71-423C-A01A-4B66BA065FB0}" srcOrd="3" destOrd="0" parTransId="{D6B808ED-AA4A-4FB0-BE53-606E780E90D3}" sibTransId="{D6E7B3FA-404B-48B1-94EE-FCA3CB826672}"/>
    <dgm:cxn modelId="{A3430590-B24D-488F-BB11-E569AB27C530}" srcId="{9832DF42-57CF-450D-8797-907862552E3D}" destId="{FC4C98D8-225E-4243-8B17-DAB94F31E3A1}" srcOrd="2" destOrd="0" parTransId="{5139D6AB-E452-42E5-950E-9A2812597AAC}" sibTransId="{F29F5F80-1FAC-481A-90CC-39B5E3B225B3}"/>
    <dgm:cxn modelId="{DE7A8EA2-8C25-449C-8E4A-2815A0A665AE}" type="presOf" srcId="{FC4C98D8-225E-4243-8B17-DAB94F31E3A1}" destId="{A1F705E5-1F88-443C-8D4D-760CE2E9E017}" srcOrd="0" destOrd="0" presId="urn:microsoft.com/office/officeart/2005/8/layout/process4"/>
    <dgm:cxn modelId="{5A8C2180-91C4-4B50-9619-1047F2E3AF77}" type="presOf" srcId="{9832DF42-57CF-450D-8797-907862552E3D}" destId="{7430BE1F-C237-4A31-A748-FA2B80186289}" srcOrd="0" destOrd="0" presId="urn:microsoft.com/office/officeart/2005/8/layout/process4"/>
    <dgm:cxn modelId="{B6861BEB-440E-4365-8BAE-8F12070E58E3}" type="presOf" srcId="{AEFC9307-42C9-4548-9AAB-CDD2F315E264}" destId="{FFB26F6D-1011-4122-A48A-0E1D65A44B9F}" srcOrd="0" destOrd="0" presId="urn:microsoft.com/office/officeart/2005/8/layout/process4"/>
    <dgm:cxn modelId="{6FC0A7EE-A1CA-41DE-B03F-5BBD56885CEE}" srcId="{9832DF42-57CF-450D-8797-907862552E3D}" destId="{AEFC9307-42C9-4548-9AAB-CDD2F315E264}" srcOrd="0" destOrd="0" parTransId="{70A8F3C1-0544-488E-BDC1-0A77C8C06EB0}" sibTransId="{BE5C9675-1669-4297-A791-E0C6163F9258}"/>
    <dgm:cxn modelId="{04E01AB7-8DE8-41C8-9F32-724596755840}" type="presOf" srcId="{96907CF2-6E71-423C-A01A-4B66BA065FB0}" destId="{5552577D-7292-4562-8868-5DF8F8B9DE15}" srcOrd="0" destOrd="0" presId="urn:microsoft.com/office/officeart/2005/8/layout/process4"/>
    <dgm:cxn modelId="{FBE137EC-CB2F-4E37-8DF2-D7992FE80881}" srcId="{9832DF42-57CF-450D-8797-907862552E3D}" destId="{8C33A77C-BA13-4334-B172-5E21F019D5F8}" srcOrd="1" destOrd="0" parTransId="{81751ECE-9D15-4A12-80AE-2736853B08E1}" sibTransId="{5982CA20-EE7E-46AF-80D9-E669ED463D52}"/>
    <dgm:cxn modelId="{586EAAE3-4856-4805-9725-79AA9D411808}" type="presParOf" srcId="{7430BE1F-C237-4A31-A748-FA2B80186289}" destId="{C11D4A3C-4380-4504-8FDC-72200E0B60DF}" srcOrd="0" destOrd="0" presId="urn:microsoft.com/office/officeart/2005/8/layout/process4"/>
    <dgm:cxn modelId="{5572DC6B-FB17-4D89-A73D-B03986C7C26E}" type="presParOf" srcId="{C11D4A3C-4380-4504-8FDC-72200E0B60DF}" destId="{5552577D-7292-4562-8868-5DF8F8B9DE15}" srcOrd="0" destOrd="0" presId="urn:microsoft.com/office/officeart/2005/8/layout/process4"/>
    <dgm:cxn modelId="{20194E3E-0517-4FC1-9164-90B570C32760}" type="presParOf" srcId="{7430BE1F-C237-4A31-A748-FA2B80186289}" destId="{619A79FC-7EDF-44C8-9DCB-7C3270D3293C}" srcOrd="1" destOrd="0" presId="urn:microsoft.com/office/officeart/2005/8/layout/process4"/>
    <dgm:cxn modelId="{B78BD72A-0698-4786-8899-4D99815A5E41}" type="presParOf" srcId="{7430BE1F-C237-4A31-A748-FA2B80186289}" destId="{509ADD7B-EC0C-45AD-8A56-2240762631FF}" srcOrd="2" destOrd="0" presId="urn:microsoft.com/office/officeart/2005/8/layout/process4"/>
    <dgm:cxn modelId="{BF382749-0729-4493-98D7-45B167681BD1}" type="presParOf" srcId="{509ADD7B-EC0C-45AD-8A56-2240762631FF}" destId="{A1F705E5-1F88-443C-8D4D-760CE2E9E017}" srcOrd="0" destOrd="0" presId="urn:microsoft.com/office/officeart/2005/8/layout/process4"/>
    <dgm:cxn modelId="{58D92D34-9569-4C5A-A84C-FDD30CD23B1F}" type="presParOf" srcId="{7430BE1F-C237-4A31-A748-FA2B80186289}" destId="{DDDB6DC1-D561-4240-AA09-A56AB369FAFC}" srcOrd="3" destOrd="0" presId="urn:microsoft.com/office/officeart/2005/8/layout/process4"/>
    <dgm:cxn modelId="{06BE7C5C-532B-4056-982C-95B3FEEC0A11}" type="presParOf" srcId="{7430BE1F-C237-4A31-A748-FA2B80186289}" destId="{4E505AE9-4992-4618-BDE5-AFD24B8EF34C}" srcOrd="4" destOrd="0" presId="urn:microsoft.com/office/officeart/2005/8/layout/process4"/>
    <dgm:cxn modelId="{E7E9D07D-E1F7-4054-9771-61BCBD89FBC6}" type="presParOf" srcId="{4E505AE9-4992-4618-BDE5-AFD24B8EF34C}" destId="{CB8F086E-841A-4924-816C-014BFEF2D450}" srcOrd="0" destOrd="0" presId="urn:microsoft.com/office/officeart/2005/8/layout/process4"/>
    <dgm:cxn modelId="{7C9BF820-BD82-49BE-B7AD-03E2E9D150A0}" type="presParOf" srcId="{7430BE1F-C237-4A31-A748-FA2B80186289}" destId="{6AE8B3D0-36CF-43A1-A8BE-7C82E9067E72}" srcOrd="5" destOrd="0" presId="urn:microsoft.com/office/officeart/2005/8/layout/process4"/>
    <dgm:cxn modelId="{64DBE027-1577-49AA-A828-1522FD958E46}" type="presParOf" srcId="{7430BE1F-C237-4A31-A748-FA2B80186289}" destId="{23824427-8F1A-4D44-B0B0-FA0DCEE113F0}" srcOrd="6" destOrd="0" presId="urn:microsoft.com/office/officeart/2005/8/layout/process4"/>
    <dgm:cxn modelId="{4F636A46-85B2-4871-8228-04DDA2E4C562}" type="presParOf" srcId="{23824427-8F1A-4D44-B0B0-FA0DCEE113F0}" destId="{FFB26F6D-1011-4122-A48A-0E1D65A44B9F}"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32DF42-57CF-450D-8797-907862552E3D}" type="doc">
      <dgm:prSet loTypeId="urn:microsoft.com/office/officeart/2005/8/layout/vList3" loCatId="list" qsTypeId="urn:microsoft.com/office/officeart/2005/8/quickstyle/simple1" qsCatId="simple" csTypeId="urn:microsoft.com/office/officeart/2005/8/colors/colorful5" csCatId="colorful" phldr="1"/>
      <dgm:spPr/>
      <dgm:t>
        <a:bodyPr/>
        <a:lstStyle/>
        <a:p>
          <a:endParaRPr lang="en-US"/>
        </a:p>
      </dgm:t>
    </dgm:pt>
    <dgm:pt modelId="{7B9B428E-7B36-46A5-9DDF-CBDF6126DFAD}">
      <dgm:prSet/>
      <dgm:spPr>
        <a:solidFill>
          <a:srgbClr val="394404"/>
        </a:solidFill>
      </dgm:spPr>
      <dgm:t>
        <a:bodyPr/>
        <a:lstStyle/>
        <a:p>
          <a:r>
            <a:rPr lang="en-US" dirty="0"/>
            <a:t>Business Process - Automation</a:t>
          </a:r>
        </a:p>
      </dgm:t>
    </dgm:pt>
    <dgm:pt modelId="{14F12DFC-5095-45B1-BB2F-2FBE9984F2AC}" type="parTrans" cxnId="{4C2F1123-1C34-4C54-805B-CBAF5D0F8C5C}">
      <dgm:prSet/>
      <dgm:spPr/>
      <dgm:t>
        <a:bodyPr/>
        <a:lstStyle/>
        <a:p>
          <a:endParaRPr lang="en-US"/>
        </a:p>
      </dgm:t>
    </dgm:pt>
    <dgm:pt modelId="{BD2387D5-0438-435F-A9F5-9764D69C7D36}" type="sibTrans" cxnId="{4C2F1123-1C34-4C54-805B-CBAF5D0F8C5C}">
      <dgm:prSet/>
      <dgm:spPr/>
      <dgm:t>
        <a:bodyPr/>
        <a:lstStyle/>
        <a:p>
          <a:endParaRPr lang="en-US"/>
        </a:p>
      </dgm:t>
    </dgm:pt>
    <dgm:pt modelId="{0B269018-D6E0-4772-B000-F9D620F90A45}">
      <dgm:prSet/>
      <dgm:spPr>
        <a:solidFill>
          <a:srgbClr val="FF0000"/>
        </a:solidFill>
      </dgm:spPr>
      <dgm:t>
        <a:bodyPr/>
        <a:lstStyle/>
        <a:p>
          <a:r>
            <a:rPr lang="en-US" dirty="0"/>
            <a:t>Compliance - Implementation</a:t>
          </a:r>
        </a:p>
      </dgm:t>
    </dgm:pt>
    <dgm:pt modelId="{EF7DA094-73C0-45C3-816E-80EA58F83C59}" type="sibTrans" cxnId="{BA0EFCFA-4A8A-436F-9ABE-7C2AFBFC67F3}">
      <dgm:prSet/>
      <dgm:spPr/>
      <dgm:t>
        <a:bodyPr/>
        <a:lstStyle/>
        <a:p>
          <a:endParaRPr lang="en-US"/>
        </a:p>
      </dgm:t>
    </dgm:pt>
    <dgm:pt modelId="{B255086C-CCFE-49EE-A6D5-DB6915DE43F3}" type="parTrans" cxnId="{BA0EFCFA-4A8A-436F-9ABE-7C2AFBFC67F3}">
      <dgm:prSet/>
      <dgm:spPr/>
      <dgm:t>
        <a:bodyPr/>
        <a:lstStyle/>
        <a:p>
          <a:endParaRPr lang="en-US"/>
        </a:p>
      </dgm:t>
    </dgm:pt>
    <dgm:pt modelId="{70AABE13-163D-4285-9257-3D650058E921}">
      <dgm:prSet/>
      <dgm:spPr/>
      <dgm:t>
        <a:bodyPr/>
        <a:lstStyle/>
        <a:p>
          <a:r>
            <a:rPr lang="en-US" dirty="0"/>
            <a:t>GST – Advisory/Assurance</a:t>
          </a:r>
        </a:p>
      </dgm:t>
    </dgm:pt>
    <dgm:pt modelId="{A17A1169-0086-4A41-87F5-7A1B82247E62}" type="parTrans" cxnId="{C0BE81CA-BE6F-4B90-97E2-121E77640118}">
      <dgm:prSet/>
      <dgm:spPr/>
      <dgm:t>
        <a:bodyPr/>
        <a:lstStyle/>
        <a:p>
          <a:endParaRPr lang="en-US"/>
        </a:p>
      </dgm:t>
    </dgm:pt>
    <dgm:pt modelId="{1270B298-B9F9-4F02-83FC-A98F9B023C1F}" type="sibTrans" cxnId="{C0BE81CA-BE6F-4B90-97E2-121E77640118}">
      <dgm:prSet/>
      <dgm:spPr/>
      <dgm:t>
        <a:bodyPr/>
        <a:lstStyle/>
        <a:p>
          <a:endParaRPr lang="en-US"/>
        </a:p>
      </dgm:t>
    </dgm:pt>
    <dgm:pt modelId="{044B7DF7-2A8E-4A3D-976D-90C4F3A0E205}" type="pres">
      <dgm:prSet presAssocID="{9832DF42-57CF-450D-8797-907862552E3D}" presName="linearFlow" presStyleCnt="0">
        <dgm:presLayoutVars>
          <dgm:dir/>
          <dgm:resizeHandles val="exact"/>
        </dgm:presLayoutVars>
      </dgm:prSet>
      <dgm:spPr/>
    </dgm:pt>
    <dgm:pt modelId="{7F92D3F3-D0B0-4990-84E3-F1A6FDF901EF}" type="pres">
      <dgm:prSet presAssocID="{7B9B428E-7B36-46A5-9DDF-CBDF6126DFAD}" presName="composite" presStyleCnt="0"/>
      <dgm:spPr/>
    </dgm:pt>
    <dgm:pt modelId="{E63E715B-E510-42E4-9C95-C400EA343D31}" type="pres">
      <dgm:prSet presAssocID="{7B9B428E-7B36-46A5-9DDF-CBDF6126DFAD}" presName="imgShp"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3000" r="-13000"/>
          </a:stretch>
        </a:blipFill>
      </dgm:spPr>
    </dgm:pt>
    <dgm:pt modelId="{18CFD0FC-4002-4814-BE45-A7F3BEE5199C}" type="pres">
      <dgm:prSet presAssocID="{7B9B428E-7B36-46A5-9DDF-CBDF6126DFAD}" presName="txShp" presStyleLbl="node1" presStyleIdx="0" presStyleCnt="3">
        <dgm:presLayoutVars>
          <dgm:bulletEnabled val="1"/>
        </dgm:presLayoutVars>
      </dgm:prSet>
      <dgm:spPr/>
    </dgm:pt>
    <dgm:pt modelId="{7CF24ABF-A8D6-43C6-907A-43414280EEE8}" type="pres">
      <dgm:prSet presAssocID="{BD2387D5-0438-435F-A9F5-9764D69C7D36}" presName="spacing" presStyleCnt="0"/>
      <dgm:spPr/>
    </dgm:pt>
    <dgm:pt modelId="{44835A0C-6168-487B-B34D-634618DA6C40}" type="pres">
      <dgm:prSet presAssocID="{0B269018-D6E0-4772-B000-F9D620F90A45}" presName="composite" presStyleCnt="0"/>
      <dgm:spPr/>
    </dgm:pt>
    <dgm:pt modelId="{EE6792D9-DD2B-4095-91D1-E8E21FA6B936}" type="pres">
      <dgm:prSet presAssocID="{0B269018-D6E0-4772-B000-F9D620F90A45}" presName="imgShp"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48000" r="-48000"/>
          </a:stretch>
        </a:blipFill>
      </dgm:spPr>
    </dgm:pt>
    <dgm:pt modelId="{596DCBA4-DC76-4CBC-BCCE-6AD0A8FEE7AB}" type="pres">
      <dgm:prSet presAssocID="{0B269018-D6E0-4772-B000-F9D620F90A45}" presName="txShp" presStyleLbl="node1" presStyleIdx="1" presStyleCnt="3">
        <dgm:presLayoutVars>
          <dgm:bulletEnabled val="1"/>
        </dgm:presLayoutVars>
      </dgm:prSet>
      <dgm:spPr/>
    </dgm:pt>
    <dgm:pt modelId="{CEAAE343-6788-4714-8CAD-75D59AC4E269}" type="pres">
      <dgm:prSet presAssocID="{EF7DA094-73C0-45C3-816E-80EA58F83C59}" presName="spacing" presStyleCnt="0"/>
      <dgm:spPr/>
    </dgm:pt>
    <dgm:pt modelId="{1F545896-A1E4-44C5-A7C2-12CE1A083823}" type="pres">
      <dgm:prSet presAssocID="{70AABE13-163D-4285-9257-3D650058E921}" presName="composite" presStyleCnt="0"/>
      <dgm:spPr/>
    </dgm:pt>
    <dgm:pt modelId="{BD7C72FB-8E04-4F6A-9784-7AB1C9D4368F}" type="pres">
      <dgm:prSet presAssocID="{70AABE13-163D-4285-9257-3D650058E921}" presName="imgShp"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8000" r="-8000"/>
          </a:stretch>
        </a:blipFill>
      </dgm:spPr>
      <dgm:extLst>
        <a:ext uri="{E40237B7-FDA0-4F09-8148-C483321AD2D9}">
          <dgm14:cNvPr xmlns:dgm14="http://schemas.microsoft.com/office/drawing/2010/diagram" id="0" name="" descr="... - TIPS | Quality &lt;strong&gt;Assurance&lt;/strong&gt; and Quality Control in Construction"/>
        </a:ext>
      </dgm:extLst>
    </dgm:pt>
    <dgm:pt modelId="{2EA81651-FB21-4E44-B401-8CEAB68E8D4B}" type="pres">
      <dgm:prSet presAssocID="{70AABE13-163D-4285-9257-3D650058E921}" presName="txShp" presStyleLbl="node1" presStyleIdx="2" presStyleCnt="3">
        <dgm:presLayoutVars>
          <dgm:bulletEnabled val="1"/>
        </dgm:presLayoutVars>
      </dgm:prSet>
      <dgm:spPr/>
    </dgm:pt>
  </dgm:ptLst>
  <dgm:cxnLst>
    <dgm:cxn modelId="{AA0945AC-602A-4B72-B4BA-7C20FF4A196D}" type="presOf" srcId="{70AABE13-163D-4285-9257-3D650058E921}" destId="{2EA81651-FB21-4E44-B401-8CEAB68E8D4B}" srcOrd="0" destOrd="0" presId="urn:microsoft.com/office/officeart/2005/8/layout/vList3"/>
    <dgm:cxn modelId="{4C2F1123-1C34-4C54-805B-CBAF5D0F8C5C}" srcId="{9832DF42-57CF-450D-8797-907862552E3D}" destId="{7B9B428E-7B36-46A5-9DDF-CBDF6126DFAD}" srcOrd="0" destOrd="0" parTransId="{14F12DFC-5095-45B1-BB2F-2FBE9984F2AC}" sibTransId="{BD2387D5-0438-435F-A9F5-9764D69C7D36}"/>
    <dgm:cxn modelId="{6F5B321F-D2E7-4E9C-9115-656060DCB2D4}" type="presOf" srcId="{0B269018-D6E0-4772-B000-F9D620F90A45}" destId="{596DCBA4-DC76-4CBC-BCCE-6AD0A8FEE7AB}" srcOrd="0" destOrd="0" presId="urn:microsoft.com/office/officeart/2005/8/layout/vList3"/>
    <dgm:cxn modelId="{BA0EFCFA-4A8A-436F-9ABE-7C2AFBFC67F3}" srcId="{9832DF42-57CF-450D-8797-907862552E3D}" destId="{0B269018-D6E0-4772-B000-F9D620F90A45}" srcOrd="1" destOrd="0" parTransId="{B255086C-CCFE-49EE-A6D5-DB6915DE43F3}" sibTransId="{EF7DA094-73C0-45C3-816E-80EA58F83C59}"/>
    <dgm:cxn modelId="{48828FFC-8638-4182-94FC-AA034B30923D}" type="presOf" srcId="{7B9B428E-7B36-46A5-9DDF-CBDF6126DFAD}" destId="{18CFD0FC-4002-4814-BE45-A7F3BEE5199C}" srcOrd="0" destOrd="0" presId="urn:microsoft.com/office/officeart/2005/8/layout/vList3"/>
    <dgm:cxn modelId="{8EC03307-4E2E-4613-9FC6-C3E0F017E1E0}" type="presOf" srcId="{9832DF42-57CF-450D-8797-907862552E3D}" destId="{044B7DF7-2A8E-4A3D-976D-90C4F3A0E205}" srcOrd="0" destOrd="0" presId="urn:microsoft.com/office/officeart/2005/8/layout/vList3"/>
    <dgm:cxn modelId="{C0BE81CA-BE6F-4B90-97E2-121E77640118}" srcId="{9832DF42-57CF-450D-8797-907862552E3D}" destId="{70AABE13-163D-4285-9257-3D650058E921}" srcOrd="2" destOrd="0" parTransId="{A17A1169-0086-4A41-87F5-7A1B82247E62}" sibTransId="{1270B298-B9F9-4F02-83FC-A98F9B023C1F}"/>
    <dgm:cxn modelId="{336D1417-41F7-4237-BD6E-55E91B912DB9}" type="presParOf" srcId="{044B7DF7-2A8E-4A3D-976D-90C4F3A0E205}" destId="{7F92D3F3-D0B0-4990-84E3-F1A6FDF901EF}" srcOrd="0" destOrd="0" presId="urn:microsoft.com/office/officeart/2005/8/layout/vList3"/>
    <dgm:cxn modelId="{80895CF7-D230-4E45-9EF0-D86073691CCD}" type="presParOf" srcId="{7F92D3F3-D0B0-4990-84E3-F1A6FDF901EF}" destId="{E63E715B-E510-42E4-9C95-C400EA343D31}" srcOrd="0" destOrd="0" presId="urn:microsoft.com/office/officeart/2005/8/layout/vList3"/>
    <dgm:cxn modelId="{43CF8393-11DE-4F18-9EBC-0586F305EADE}" type="presParOf" srcId="{7F92D3F3-D0B0-4990-84E3-F1A6FDF901EF}" destId="{18CFD0FC-4002-4814-BE45-A7F3BEE5199C}" srcOrd="1" destOrd="0" presId="urn:microsoft.com/office/officeart/2005/8/layout/vList3"/>
    <dgm:cxn modelId="{2BA171C5-CFE8-4841-B69D-2F8958211C1B}" type="presParOf" srcId="{044B7DF7-2A8E-4A3D-976D-90C4F3A0E205}" destId="{7CF24ABF-A8D6-43C6-907A-43414280EEE8}" srcOrd="1" destOrd="0" presId="urn:microsoft.com/office/officeart/2005/8/layout/vList3"/>
    <dgm:cxn modelId="{5F027AC7-5CAC-4963-9ECC-CC282EDAFCB3}" type="presParOf" srcId="{044B7DF7-2A8E-4A3D-976D-90C4F3A0E205}" destId="{44835A0C-6168-487B-B34D-634618DA6C40}" srcOrd="2" destOrd="0" presId="urn:microsoft.com/office/officeart/2005/8/layout/vList3"/>
    <dgm:cxn modelId="{EECA0EF7-4802-4C39-AB9F-34E5B598044C}" type="presParOf" srcId="{44835A0C-6168-487B-B34D-634618DA6C40}" destId="{EE6792D9-DD2B-4095-91D1-E8E21FA6B936}" srcOrd="0" destOrd="0" presId="urn:microsoft.com/office/officeart/2005/8/layout/vList3"/>
    <dgm:cxn modelId="{FE335720-1BC1-4DA0-A4A1-B6DE45B77A1B}" type="presParOf" srcId="{44835A0C-6168-487B-B34D-634618DA6C40}" destId="{596DCBA4-DC76-4CBC-BCCE-6AD0A8FEE7AB}" srcOrd="1" destOrd="0" presId="urn:microsoft.com/office/officeart/2005/8/layout/vList3"/>
    <dgm:cxn modelId="{0931A3F0-A559-4F6F-A5BE-978376AC3BD7}" type="presParOf" srcId="{044B7DF7-2A8E-4A3D-976D-90C4F3A0E205}" destId="{CEAAE343-6788-4714-8CAD-75D59AC4E269}" srcOrd="3" destOrd="0" presId="urn:microsoft.com/office/officeart/2005/8/layout/vList3"/>
    <dgm:cxn modelId="{F04C332E-E78C-4BE1-BF06-64A011A9D89A}" type="presParOf" srcId="{044B7DF7-2A8E-4A3D-976D-90C4F3A0E205}" destId="{1F545896-A1E4-44C5-A7C2-12CE1A083823}" srcOrd="4" destOrd="0" presId="urn:microsoft.com/office/officeart/2005/8/layout/vList3"/>
    <dgm:cxn modelId="{74A627E2-DA4A-4F58-8BD6-0395C01FF09D}" type="presParOf" srcId="{1F545896-A1E4-44C5-A7C2-12CE1A083823}" destId="{BD7C72FB-8E04-4F6A-9784-7AB1C9D4368F}" srcOrd="0" destOrd="0" presId="urn:microsoft.com/office/officeart/2005/8/layout/vList3"/>
    <dgm:cxn modelId="{32288DAB-8CF0-40E7-98B6-083954CCD1E7}" type="presParOf" srcId="{1F545896-A1E4-44C5-A7C2-12CE1A083823}" destId="{2EA81651-FB21-4E44-B401-8CEAB68E8D4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832DF42-57CF-450D-8797-907862552E3D}" type="doc">
      <dgm:prSet loTypeId="urn:microsoft.com/office/officeart/2005/8/layout/process4" loCatId="list" qsTypeId="urn:microsoft.com/office/officeart/2005/8/quickstyle/simple1" qsCatId="simple" csTypeId="urn:microsoft.com/office/officeart/2005/8/colors/colorful5" csCatId="colorful" phldr="1"/>
      <dgm:spPr/>
      <dgm:t>
        <a:bodyPr/>
        <a:lstStyle/>
        <a:p>
          <a:endParaRPr lang="en-US"/>
        </a:p>
      </dgm:t>
    </dgm:pt>
    <dgm:pt modelId="{AEFC9307-42C9-4548-9AAB-CDD2F315E264}">
      <dgm:prSet/>
      <dgm:spPr>
        <a:solidFill>
          <a:srgbClr val="002060"/>
        </a:solidFill>
      </dgm:spPr>
      <dgm:t>
        <a:bodyPr/>
        <a:lstStyle/>
        <a:p>
          <a:r>
            <a:rPr lang="en-US" dirty="0"/>
            <a:t>1. Using Technology for GST</a:t>
          </a:r>
        </a:p>
      </dgm:t>
    </dgm:pt>
    <dgm:pt modelId="{70A8F3C1-0544-488E-BDC1-0A77C8C06EB0}" type="parTrans" cxnId="{6FC0A7EE-A1CA-41DE-B03F-5BBD56885CEE}">
      <dgm:prSet/>
      <dgm:spPr/>
      <dgm:t>
        <a:bodyPr/>
        <a:lstStyle/>
        <a:p>
          <a:endParaRPr lang="en-US"/>
        </a:p>
      </dgm:t>
    </dgm:pt>
    <dgm:pt modelId="{BE5C9675-1669-4297-A791-E0C6163F9258}" type="sibTrans" cxnId="{6FC0A7EE-A1CA-41DE-B03F-5BBD56885CEE}">
      <dgm:prSet/>
      <dgm:spPr/>
      <dgm:t>
        <a:bodyPr/>
        <a:lstStyle/>
        <a:p>
          <a:endParaRPr lang="en-US"/>
        </a:p>
      </dgm:t>
    </dgm:pt>
    <dgm:pt modelId="{7430BE1F-C237-4A31-A748-FA2B80186289}" type="pres">
      <dgm:prSet presAssocID="{9832DF42-57CF-450D-8797-907862552E3D}" presName="Name0" presStyleCnt="0">
        <dgm:presLayoutVars>
          <dgm:dir/>
          <dgm:animLvl val="lvl"/>
          <dgm:resizeHandles val="exact"/>
        </dgm:presLayoutVars>
      </dgm:prSet>
      <dgm:spPr/>
    </dgm:pt>
    <dgm:pt modelId="{4729BD1D-D97F-4F32-AD32-1A4BF6375CB8}" type="pres">
      <dgm:prSet presAssocID="{AEFC9307-42C9-4548-9AAB-CDD2F315E264}" presName="boxAndChildren" presStyleCnt="0"/>
      <dgm:spPr/>
    </dgm:pt>
    <dgm:pt modelId="{5933457A-2052-45AD-A298-6359F75EB6D2}" type="pres">
      <dgm:prSet presAssocID="{AEFC9307-42C9-4548-9AAB-CDD2F315E264}" presName="parentTextBox" presStyleLbl="node1" presStyleIdx="0" presStyleCnt="1" custLinFactNeighborX="-6237" custLinFactNeighborY="-4167"/>
      <dgm:spPr/>
    </dgm:pt>
  </dgm:ptLst>
  <dgm:cxnLst>
    <dgm:cxn modelId="{5A8C2180-91C4-4B50-9619-1047F2E3AF77}" type="presOf" srcId="{9832DF42-57CF-450D-8797-907862552E3D}" destId="{7430BE1F-C237-4A31-A748-FA2B80186289}" srcOrd="0" destOrd="0" presId="urn:microsoft.com/office/officeart/2005/8/layout/process4"/>
    <dgm:cxn modelId="{6FC0A7EE-A1CA-41DE-B03F-5BBD56885CEE}" srcId="{9832DF42-57CF-450D-8797-907862552E3D}" destId="{AEFC9307-42C9-4548-9AAB-CDD2F315E264}" srcOrd="0" destOrd="0" parTransId="{70A8F3C1-0544-488E-BDC1-0A77C8C06EB0}" sibTransId="{BE5C9675-1669-4297-A791-E0C6163F9258}"/>
    <dgm:cxn modelId="{E845816E-E857-421A-B16E-8F63A2868FE0}" type="presOf" srcId="{AEFC9307-42C9-4548-9AAB-CDD2F315E264}" destId="{5933457A-2052-45AD-A298-6359F75EB6D2}" srcOrd="0" destOrd="0" presId="urn:microsoft.com/office/officeart/2005/8/layout/process4"/>
    <dgm:cxn modelId="{060C91AA-ED30-4D28-BEDD-5A53E9C659E6}" type="presParOf" srcId="{7430BE1F-C237-4A31-A748-FA2B80186289}" destId="{4729BD1D-D97F-4F32-AD32-1A4BF6375CB8}" srcOrd="0" destOrd="0" presId="urn:microsoft.com/office/officeart/2005/8/layout/process4"/>
    <dgm:cxn modelId="{686B827F-8401-4EF9-B663-C0402B836256}" type="presParOf" srcId="{4729BD1D-D97F-4F32-AD32-1A4BF6375CB8}" destId="{5933457A-2052-45AD-A298-6359F75EB6D2}" srcOrd="0" destOrd="0" presId="urn:microsoft.com/office/officeart/2005/8/layout/process4"/>
  </dgm:cxnLst>
  <dgm:bg>
    <a:solidFill>
      <a:srgbClr val="00206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89B1662-39F0-4662-A5C8-0246EB022A91}" type="doc">
      <dgm:prSet loTypeId="urn:microsoft.com/office/officeart/2005/8/layout/pList2" loCatId="list" qsTypeId="urn:microsoft.com/office/officeart/2005/8/quickstyle/simple1" qsCatId="simple" csTypeId="urn:microsoft.com/office/officeart/2005/8/colors/colorful2" csCatId="colorful" phldr="1"/>
      <dgm:spPr/>
      <dgm:t>
        <a:bodyPr/>
        <a:lstStyle/>
        <a:p>
          <a:endParaRPr lang="en-US"/>
        </a:p>
      </dgm:t>
    </dgm:pt>
    <dgm:pt modelId="{55FBD8A9-F85F-4B4F-85D7-92D0CC42DB0B}">
      <dgm:prSet/>
      <dgm:spPr/>
      <dgm:t>
        <a:bodyPr/>
        <a:lstStyle/>
        <a:p>
          <a:r>
            <a:rPr lang="en-US" dirty="0"/>
            <a:t>Earlier, Business Embedded Technology</a:t>
          </a:r>
        </a:p>
        <a:p>
          <a:r>
            <a:rPr lang="en-US" dirty="0"/>
            <a:t>Now, Technology Embeds Business processes, Compliances and Assurance</a:t>
          </a:r>
        </a:p>
      </dgm:t>
    </dgm:pt>
    <dgm:pt modelId="{17B665B4-24E9-41CA-B31E-5A0E1DDB79DF}" type="parTrans" cxnId="{925EF904-127E-4A3A-AA4B-EB3962BDF027}">
      <dgm:prSet/>
      <dgm:spPr/>
      <dgm:t>
        <a:bodyPr/>
        <a:lstStyle/>
        <a:p>
          <a:endParaRPr lang="en-US"/>
        </a:p>
      </dgm:t>
    </dgm:pt>
    <dgm:pt modelId="{6115325C-B89C-447F-9FB4-29BAFF610428}" type="sibTrans" cxnId="{925EF904-127E-4A3A-AA4B-EB3962BDF027}">
      <dgm:prSet/>
      <dgm:spPr/>
      <dgm:t>
        <a:bodyPr/>
        <a:lstStyle/>
        <a:p>
          <a:endParaRPr lang="en-US"/>
        </a:p>
      </dgm:t>
    </dgm:pt>
    <dgm:pt modelId="{6C1BF240-23C6-49FC-B897-C0042580FD18}">
      <dgm:prSet custT="1"/>
      <dgm:spPr>
        <a:solidFill>
          <a:srgbClr val="FF0000"/>
        </a:solidFill>
      </dgm:spPr>
      <dgm:t>
        <a:bodyPr/>
        <a:lstStyle/>
        <a:p>
          <a:r>
            <a:rPr lang="en-US" sz="2400" dirty="0">
              <a:latin typeface="Aharoni" panose="02010803020104030203" pitchFamily="2" charset="-79"/>
              <a:cs typeface="Aharoni" panose="02010803020104030203" pitchFamily="2" charset="-79"/>
            </a:rPr>
            <a:t>Technology is driving rapid transformation in diverse and dynamic ways </a:t>
          </a:r>
        </a:p>
      </dgm:t>
    </dgm:pt>
    <dgm:pt modelId="{03CE4CF4-3AEB-46C1-849D-CB9E73A62A1F}" type="parTrans" cxnId="{247D7007-24A4-49F9-ABE2-22794EC1AC19}">
      <dgm:prSet/>
      <dgm:spPr/>
      <dgm:t>
        <a:bodyPr/>
        <a:lstStyle/>
        <a:p>
          <a:endParaRPr lang="en-GB"/>
        </a:p>
      </dgm:t>
    </dgm:pt>
    <dgm:pt modelId="{7EDE5CB0-F8AA-4D5C-A3E8-2C3E2F626C38}" type="sibTrans" cxnId="{247D7007-24A4-49F9-ABE2-22794EC1AC19}">
      <dgm:prSet/>
      <dgm:spPr/>
      <dgm:t>
        <a:bodyPr/>
        <a:lstStyle/>
        <a:p>
          <a:endParaRPr lang="en-GB"/>
        </a:p>
      </dgm:t>
    </dgm:pt>
    <dgm:pt modelId="{A050FD33-60F9-48BD-948F-A449C0121DB6}">
      <dgm:prSet custT="1"/>
      <dgm:spPr/>
      <dgm:t>
        <a:bodyPr/>
        <a:lstStyle/>
        <a:p>
          <a:r>
            <a:rPr lang="en-US" sz="2400" dirty="0">
              <a:latin typeface="Aharoni" panose="02010803020104030203" pitchFamily="2" charset="-79"/>
              <a:cs typeface="Aharoni" panose="02010803020104030203" pitchFamily="2" charset="-79"/>
            </a:rPr>
            <a:t>New Business models and information systems are rapidly  implemented </a:t>
          </a:r>
        </a:p>
      </dgm:t>
    </dgm:pt>
    <dgm:pt modelId="{9234FC5D-AD96-4B56-AD58-64FFEB7E1213}" type="parTrans" cxnId="{26667534-1793-407E-A421-E42CB1E31837}">
      <dgm:prSet/>
      <dgm:spPr/>
      <dgm:t>
        <a:bodyPr/>
        <a:lstStyle/>
        <a:p>
          <a:endParaRPr lang="en-GB"/>
        </a:p>
      </dgm:t>
    </dgm:pt>
    <dgm:pt modelId="{B907E80C-400B-4251-AEE6-46EE3BDED953}" type="sibTrans" cxnId="{26667534-1793-407E-A421-E42CB1E31837}">
      <dgm:prSet/>
      <dgm:spPr/>
      <dgm:t>
        <a:bodyPr/>
        <a:lstStyle/>
        <a:p>
          <a:endParaRPr lang="en-GB"/>
        </a:p>
      </dgm:t>
    </dgm:pt>
    <dgm:pt modelId="{EE879D1C-D1CD-400B-8DA9-EFC573B63FB5}">
      <dgm:prSet custT="1"/>
      <dgm:spPr/>
      <dgm:t>
        <a:bodyPr/>
        <a:lstStyle/>
        <a:p>
          <a:r>
            <a:rPr lang="en-US" sz="2400" b="1" dirty="0"/>
            <a:t>Software-driven Information Systems are key differentiator for enterprises</a:t>
          </a:r>
        </a:p>
      </dgm:t>
    </dgm:pt>
    <dgm:pt modelId="{6D050B33-E1AA-4132-9F9E-D00DE923F34B}" type="parTrans" cxnId="{24C4D01A-6B72-464F-9D6D-EBD646E31C0F}">
      <dgm:prSet/>
      <dgm:spPr/>
      <dgm:t>
        <a:bodyPr/>
        <a:lstStyle/>
        <a:p>
          <a:endParaRPr lang="en-GB"/>
        </a:p>
      </dgm:t>
    </dgm:pt>
    <dgm:pt modelId="{87F71695-979F-4914-9EFD-27D7C5B39A55}" type="sibTrans" cxnId="{24C4D01A-6B72-464F-9D6D-EBD646E31C0F}">
      <dgm:prSet/>
      <dgm:spPr/>
      <dgm:t>
        <a:bodyPr/>
        <a:lstStyle/>
        <a:p>
          <a:endParaRPr lang="en-GB"/>
        </a:p>
      </dgm:t>
    </dgm:pt>
    <dgm:pt modelId="{FEF893E3-945A-463E-AA74-A4F7D89075D4}" type="pres">
      <dgm:prSet presAssocID="{689B1662-39F0-4662-A5C8-0246EB022A91}" presName="Name0" presStyleCnt="0">
        <dgm:presLayoutVars>
          <dgm:dir/>
          <dgm:resizeHandles val="exact"/>
        </dgm:presLayoutVars>
      </dgm:prSet>
      <dgm:spPr/>
    </dgm:pt>
    <dgm:pt modelId="{088AF003-BF7A-4E44-AE25-FADBCA466CFA}" type="pres">
      <dgm:prSet presAssocID="{689B1662-39F0-4662-A5C8-0246EB022A91}" presName="bkgdShp" presStyleLbl="alignAccFollowNode1" presStyleIdx="0" presStyleCnt="1"/>
      <dgm:spPr/>
    </dgm:pt>
    <dgm:pt modelId="{5B6D7E8F-1A7B-4B1A-89F2-9DB5332AAD3C}" type="pres">
      <dgm:prSet presAssocID="{689B1662-39F0-4662-A5C8-0246EB022A91}" presName="linComp" presStyleCnt="0"/>
      <dgm:spPr/>
    </dgm:pt>
    <dgm:pt modelId="{BD591EC5-59A3-4631-A2A1-F528714F0EC3}" type="pres">
      <dgm:prSet presAssocID="{6C1BF240-23C6-49FC-B897-C0042580FD18}" presName="compNode" presStyleCnt="0"/>
      <dgm:spPr/>
    </dgm:pt>
    <dgm:pt modelId="{EFF4950B-5D9C-4F86-BB77-BA9C8757B125}" type="pres">
      <dgm:prSet presAssocID="{6C1BF240-23C6-49FC-B897-C0042580FD18}" presName="node" presStyleLbl="node1" presStyleIdx="0" presStyleCnt="4">
        <dgm:presLayoutVars>
          <dgm:bulletEnabled val="1"/>
        </dgm:presLayoutVars>
      </dgm:prSet>
      <dgm:spPr/>
    </dgm:pt>
    <dgm:pt modelId="{6079ADB6-F4F8-42F8-80AC-C2219A46CEE0}" type="pres">
      <dgm:prSet presAssocID="{6C1BF240-23C6-49FC-B897-C0042580FD18}" presName="invisiNode" presStyleLbl="node1" presStyleIdx="0" presStyleCnt="4"/>
      <dgm:spPr/>
    </dgm:pt>
    <dgm:pt modelId="{27301A4D-3A0E-4005-8335-706D1DB2E884}" type="pres">
      <dgm:prSet presAssocID="{6C1BF240-23C6-49FC-B897-C0042580FD18}" presName="imagNode"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t="-55000" b="-55000"/>
          </a:stretch>
        </a:blipFill>
      </dgm:spPr>
    </dgm:pt>
    <dgm:pt modelId="{AA167527-0393-45AF-A74A-AA0F36C92266}" type="pres">
      <dgm:prSet presAssocID="{7EDE5CB0-F8AA-4D5C-A3E8-2C3E2F626C38}" presName="sibTrans" presStyleLbl="sibTrans2D1" presStyleIdx="0" presStyleCnt="0"/>
      <dgm:spPr/>
    </dgm:pt>
    <dgm:pt modelId="{61B4EFAE-0772-4DEF-B131-93E27D8EF770}" type="pres">
      <dgm:prSet presAssocID="{A050FD33-60F9-48BD-948F-A449C0121DB6}" presName="compNode" presStyleCnt="0"/>
      <dgm:spPr/>
    </dgm:pt>
    <dgm:pt modelId="{A3D00EB6-216E-49D5-8DF8-82D3DBE2F35E}" type="pres">
      <dgm:prSet presAssocID="{A050FD33-60F9-48BD-948F-A449C0121DB6}" presName="node" presStyleLbl="node1" presStyleIdx="1" presStyleCnt="4" custScaleX="113456">
        <dgm:presLayoutVars>
          <dgm:bulletEnabled val="1"/>
        </dgm:presLayoutVars>
      </dgm:prSet>
      <dgm:spPr/>
    </dgm:pt>
    <dgm:pt modelId="{85DCB5F1-7613-44AD-A598-3D8583F7D28D}" type="pres">
      <dgm:prSet presAssocID="{A050FD33-60F9-48BD-948F-A449C0121DB6}" presName="invisiNode" presStyleLbl="node1" presStyleIdx="1" presStyleCnt="4"/>
      <dgm:spPr/>
    </dgm:pt>
    <dgm:pt modelId="{B650CBB6-C82B-411A-8755-241EDFEFA02A}" type="pres">
      <dgm:prSet presAssocID="{A050FD33-60F9-48BD-948F-A449C0121DB6}" presName="imagNode" presStyleLbl="fgImgPlace1" presStyleIdx="1" presStyleCnt="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5000" b="-5000"/>
          </a:stretch>
        </a:blipFill>
      </dgm:spPr>
    </dgm:pt>
    <dgm:pt modelId="{D3DB3D33-C701-424C-A50D-A0758DF97E8C}" type="pres">
      <dgm:prSet presAssocID="{B907E80C-400B-4251-AEE6-46EE3BDED953}" presName="sibTrans" presStyleLbl="sibTrans2D1" presStyleIdx="0" presStyleCnt="0"/>
      <dgm:spPr/>
    </dgm:pt>
    <dgm:pt modelId="{5FFE1FB2-E4B0-42FB-8C81-5A2120552447}" type="pres">
      <dgm:prSet presAssocID="{EE879D1C-D1CD-400B-8DA9-EFC573B63FB5}" presName="compNode" presStyleCnt="0"/>
      <dgm:spPr/>
    </dgm:pt>
    <dgm:pt modelId="{9FF15732-A3AA-4E12-A17F-3D3FB0D7949C}" type="pres">
      <dgm:prSet presAssocID="{EE879D1C-D1CD-400B-8DA9-EFC573B63FB5}" presName="node" presStyleLbl="node1" presStyleIdx="2" presStyleCnt="4">
        <dgm:presLayoutVars>
          <dgm:bulletEnabled val="1"/>
        </dgm:presLayoutVars>
      </dgm:prSet>
      <dgm:spPr/>
    </dgm:pt>
    <dgm:pt modelId="{7698AD3C-C951-4CCD-9D34-5D8132FF1BAB}" type="pres">
      <dgm:prSet presAssocID="{EE879D1C-D1CD-400B-8DA9-EFC573B63FB5}" presName="invisiNode" presStyleLbl="node1" presStyleIdx="2" presStyleCnt="4"/>
      <dgm:spPr/>
    </dgm:pt>
    <dgm:pt modelId="{B62C8511-7362-4875-8169-076C45020F1B}" type="pres">
      <dgm:prSet presAssocID="{EE879D1C-D1CD-400B-8DA9-EFC573B63FB5}" presName="imagNode"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t="-6000" b="-6000"/>
          </a:stretch>
        </a:blipFill>
      </dgm:spPr>
    </dgm:pt>
    <dgm:pt modelId="{DF8ED0CC-4784-4F00-84CA-8C080B5FD905}" type="pres">
      <dgm:prSet presAssocID="{87F71695-979F-4914-9EFD-27D7C5B39A55}" presName="sibTrans" presStyleLbl="sibTrans2D1" presStyleIdx="0" presStyleCnt="0"/>
      <dgm:spPr/>
    </dgm:pt>
    <dgm:pt modelId="{30C23341-53A0-49B4-B9FC-1DED21F13EFE}" type="pres">
      <dgm:prSet presAssocID="{55FBD8A9-F85F-4B4F-85D7-92D0CC42DB0B}" presName="compNode" presStyleCnt="0"/>
      <dgm:spPr/>
    </dgm:pt>
    <dgm:pt modelId="{6CD49C82-4CA1-40C9-9463-BC4C1B2072BB}" type="pres">
      <dgm:prSet presAssocID="{55FBD8A9-F85F-4B4F-85D7-92D0CC42DB0B}" presName="node" presStyleLbl="node1" presStyleIdx="3" presStyleCnt="4">
        <dgm:presLayoutVars>
          <dgm:bulletEnabled val="1"/>
        </dgm:presLayoutVars>
      </dgm:prSet>
      <dgm:spPr/>
    </dgm:pt>
    <dgm:pt modelId="{53A66F4B-D026-483F-A3AF-357C4789CF29}" type="pres">
      <dgm:prSet presAssocID="{55FBD8A9-F85F-4B4F-85D7-92D0CC42DB0B}" presName="invisiNode" presStyleLbl="node1" presStyleIdx="3" presStyleCnt="4"/>
      <dgm:spPr/>
    </dgm:pt>
    <dgm:pt modelId="{42D84BE8-DA80-4D59-9923-C418019EE58A}" type="pres">
      <dgm:prSet presAssocID="{55FBD8A9-F85F-4B4F-85D7-92D0CC42DB0B}" presName="imagNode" presStyleLbl="fgImgPlace1" presStyleIdx="3" presStyleCnt="4"/>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52000" r="-52000"/>
          </a:stretch>
        </a:blipFill>
      </dgm:spPr>
    </dgm:pt>
  </dgm:ptLst>
  <dgm:cxnLst>
    <dgm:cxn modelId="{F0CE02F3-27FB-43CE-AAAF-FBD864549C41}" type="presOf" srcId="{6C1BF240-23C6-49FC-B897-C0042580FD18}" destId="{EFF4950B-5D9C-4F86-BB77-BA9C8757B125}" srcOrd="0" destOrd="0" presId="urn:microsoft.com/office/officeart/2005/8/layout/pList2"/>
    <dgm:cxn modelId="{925EF904-127E-4A3A-AA4B-EB3962BDF027}" srcId="{689B1662-39F0-4662-A5C8-0246EB022A91}" destId="{55FBD8A9-F85F-4B4F-85D7-92D0CC42DB0B}" srcOrd="3" destOrd="0" parTransId="{17B665B4-24E9-41CA-B31E-5A0E1DDB79DF}" sibTransId="{6115325C-B89C-447F-9FB4-29BAFF610428}"/>
    <dgm:cxn modelId="{B0CF2088-328F-449B-822D-269A691D9840}" type="presOf" srcId="{87F71695-979F-4914-9EFD-27D7C5B39A55}" destId="{DF8ED0CC-4784-4F00-84CA-8C080B5FD905}" srcOrd="0" destOrd="0" presId="urn:microsoft.com/office/officeart/2005/8/layout/pList2"/>
    <dgm:cxn modelId="{5B3E344C-E636-45D7-8109-74442307B479}" type="presOf" srcId="{B907E80C-400B-4251-AEE6-46EE3BDED953}" destId="{D3DB3D33-C701-424C-A50D-A0758DF97E8C}" srcOrd="0" destOrd="0" presId="urn:microsoft.com/office/officeart/2005/8/layout/pList2"/>
    <dgm:cxn modelId="{26667534-1793-407E-A421-E42CB1E31837}" srcId="{689B1662-39F0-4662-A5C8-0246EB022A91}" destId="{A050FD33-60F9-48BD-948F-A449C0121DB6}" srcOrd="1" destOrd="0" parTransId="{9234FC5D-AD96-4B56-AD58-64FFEB7E1213}" sibTransId="{B907E80C-400B-4251-AEE6-46EE3BDED953}"/>
    <dgm:cxn modelId="{2F7F593B-8ECC-475C-9E5F-F684192209E0}" type="presOf" srcId="{A050FD33-60F9-48BD-948F-A449C0121DB6}" destId="{A3D00EB6-216E-49D5-8DF8-82D3DBE2F35E}" srcOrd="0" destOrd="0" presId="urn:microsoft.com/office/officeart/2005/8/layout/pList2"/>
    <dgm:cxn modelId="{9A35FFFF-1AEB-4724-A36C-B46E0968C446}" type="presOf" srcId="{689B1662-39F0-4662-A5C8-0246EB022A91}" destId="{FEF893E3-945A-463E-AA74-A4F7D89075D4}" srcOrd="0" destOrd="0" presId="urn:microsoft.com/office/officeart/2005/8/layout/pList2"/>
    <dgm:cxn modelId="{24C4D01A-6B72-464F-9D6D-EBD646E31C0F}" srcId="{689B1662-39F0-4662-A5C8-0246EB022A91}" destId="{EE879D1C-D1CD-400B-8DA9-EFC573B63FB5}" srcOrd="2" destOrd="0" parTransId="{6D050B33-E1AA-4132-9F9E-D00DE923F34B}" sibTransId="{87F71695-979F-4914-9EFD-27D7C5B39A55}"/>
    <dgm:cxn modelId="{580BD8AF-02A8-4108-A3A3-EBC544126B31}" type="presOf" srcId="{EE879D1C-D1CD-400B-8DA9-EFC573B63FB5}" destId="{9FF15732-A3AA-4E12-A17F-3D3FB0D7949C}" srcOrd="0" destOrd="0" presId="urn:microsoft.com/office/officeart/2005/8/layout/pList2"/>
    <dgm:cxn modelId="{D55303F9-DB16-40B0-B210-BC68984BCA2C}" type="presOf" srcId="{7EDE5CB0-F8AA-4D5C-A3E8-2C3E2F626C38}" destId="{AA167527-0393-45AF-A74A-AA0F36C92266}" srcOrd="0" destOrd="0" presId="urn:microsoft.com/office/officeart/2005/8/layout/pList2"/>
    <dgm:cxn modelId="{247D7007-24A4-49F9-ABE2-22794EC1AC19}" srcId="{689B1662-39F0-4662-A5C8-0246EB022A91}" destId="{6C1BF240-23C6-49FC-B897-C0042580FD18}" srcOrd="0" destOrd="0" parTransId="{03CE4CF4-3AEB-46C1-849D-CB9E73A62A1F}" sibTransId="{7EDE5CB0-F8AA-4D5C-A3E8-2C3E2F626C38}"/>
    <dgm:cxn modelId="{E591A197-946F-4DF0-8AB6-A3A3455141A8}" type="presOf" srcId="{55FBD8A9-F85F-4B4F-85D7-92D0CC42DB0B}" destId="{6CD49C82-4CA1-40C9-9463-BC4C1B2072BB}" srcOrd="0" destOrd="0" presId="urn:microsoft.com/office/officeart/2005/8/layout/pList2"/>
    <dgm:cxn modelId="{3A330E9A-E5C0-4DA8-82F4-D5A29D495A2A}" type="presParOf" srcId="{FEF893E3-945A-463E-AA74-A4F7D89075D4}" destId="{088AF003-BF7A-4E44-AE25-FADBCA466CFA}" srcOrd="0" destOrd="0" presId="urn:microsoft.com/office/officeart/2005/8/layout/pList2"/>
    <dgm:cxn modelId="{607C1BBC-A1FC-48D6-84B2-5A46D56B3FFD}" type="presParOf" srcId="{FEF893E3-945A-463E-AA74-A4F7D89075D4}" destId="{5B6D7E8F-1A7B-4B1A-89F2-9DB5332AAD3C}" srcOrd="1" destOrd="0" presId="urn:microsoft.com/office/officeart/2005/8/layout/pList2"/>
    <dgm:cxn modelId="{86B6B9AD-BC96-4AEF-B81E-A7C58BBC64CC}" type="presParOf" srcId="{5B6D7E8F-1A7B-4B1A-89F2-9DB5332AAD3C}" destId="{BD591EC5-59A3-4631-A2A1-F528714F0EC3}" srcOrd="0" destOrd="0" presId="urn:microsoft.com/office/officeart/2005/8/layout/pList2"/>
    <dgm:cxn modelId="{8BD45C74-682A-4C92-8DFC-143862EE14CE}" type="presParOf" srcId="{BD591EC5-59A3-4631-A2A1-F528714F0EC3}" destId="{EFF4950B-5D9C-4F86-BB77-BA9C8757B125}" srcOrd="0" destOrd="0" presId="urn:microsoft.com/office/officeart/2005/8/layout/pList2"/>
    <dgm:cxn modelId="{C424B0E7-A185-4BE7-9726-06BB606F630C}" type="presParOf" srcId="{BD591EC5-59A3-4631-A2A1-F528714F0EC3}" destId="{6079ADB6-F4F8-42F8-80AC-C2219A46CEE0}" srcOrd="1" destOrd="0" presId="urn:microsoft.com/office/officeart/2005/8/layout/pList2"/>
    <dgm:cxn modelId="{955C64D1-3C82-4D49-A543-8BF253F4BF21}" type="presParOf" srcId="{BD591EC5-59A3-4631-A2A1-F528714F0EC3}" destId="{27301A4D-3A0E-4005-8335-706D1DB2E884}" srcOrd="2" destOrd="0" presId="urn:microsoft.com/office/officeart/2005/8/layout/pList2"/>
    <dgm:cxn modelId="{DD409002-A036-40A9-92A4-8904C95096C2}" type="presParOf" srcId="{5B6D7E8F-1A7B-4B1A-89F2-9DB5332AAD3C}" destId="{AA167527-0393-45AF-A74A-AA0F36C92266}" srcOrd="1" destOrd="0" presId="urn:microsoft.com/office/officeart/2005/8/layout/pList2"/>
    <dgm:cxn modelId="{40B69EDD-0DB0-49F2-A3A7-A06F7E0D11D6}" type="presParOf" srcId="{5B6D7E8F-1A7B-4B1A-89F2-9DB5332AAD3C}" destId="{61B4EFAE-0772-4DEF-B131-93E27D8EF770}" srcOrd="2" destOrd="0" presId="urn:microsoft.com/office/officeart/2005/8/layout/pList2"/>
    <dgm:cxn modelId="{5E7293AE-ED93-406B-B21E-98DB5A3D200F}" type="presParOf" srcId="{61B4EFAE-0772-4DEF-B131-93E27D8EF770}" destId="{A3D00EB6-216E-49D5-8DF8-82D3DBE2F35E}" srcOrd="0" destOrd="0" presId="urn:microsoft.com/office/officeart/2005/8/layout/pList2"/>
    <dgm:cxn modelId="{FF0E982C-DB4F-47AF-94D1-E0C930F55A27}" type="presParOf" srcId="{61B4EFAE-0772-4DEF-B131-93E27D8EF770}" destId="{85DCB5F1-7613-44AD-A598-3D8583F7D28D}" srcOrd="1" destOrd="0" presId="urn:microsoft.com/office/officeart/2005/8/layout/pList2"/>
    <dgm:cxn modelId="{8EDF7036-0B83-4B63-94F9-77F3CED472D0}" type="presParOf" srcId="{61B4EFAE-0772-4DEF-B131-93E27D8EF770}" destId="{B650CBB6-C82B-411A-8755-241EDFEFA02A}" srcOrd="2" destOrd="0" presId="urn:microsoft.com/office/officeart/2005/8/layout/pList2"/>
    <dgm:cxn modelId="{48544670-4932-4E66-AD25-52E52C86E0E4}" type="presParOf" srcId="{5B6D7E8F-1A7B-4B1A-89F2-9DB5332AAD3C}" destId="{D3DB3D33-C701-424C-A50D-A0758DF97E8C}" srcOrd="3" destOrd="0" presId="urn:microsoft.com/office/officeart/2005/8/layout/pList2"/>
    <dgm:cxn modelId="{762DFD7B-01F5-49EE-8213-33897078EDE7}" type="presParOf" srcId="{5B6D7E8F-1A7B-4B1A-89F2-9DB5332AAD3C}" destId="{5FFE1FB2-E4B0-42FB-8C81-5A2120552447}" srcOrd="4" destOrd="0" presId="urn:microsoft.com/office/officeart/2005/8/layout/pList2"/>
    <dgm:cxn modelId="{9E0E4672-1AAC-4A49-A9FB-0D9F20860C26}" type="presParOf" srcId="{5FFE1FB2-E4B0-42FB-8C81-5A2120552447}" destId="{9FF15732-A3AA-4E12-A17F-3D3FB0D7949C}" srcOrd="0" destOrd="0" presId="urn:microsoft.com/office/officeart/2005/8/layout/pList2"/>
    <dgm:cxn modelId="{77F2ED30-F3BB-4B51-BCAF-010406E74631}" type="presParOf" srcId="{5FFE1FB2-E4B0-42FB-8C81-5A2120552447}" destId="{7698AD3C-C951-4CCD-9D34-5D8132FF1BAB}" srcOrd="1" destOrd="0" presId="urn:microsoft.com/office/officeart/2005/8/layout/pList2"/>
    <dgm:cxn modelId="{BD7E0250-53EF-4370-8D88-8B237BDFB380}" type="presParOf" srcId="{5FFE1FB2-E4B0-42FB-8C81-5A2120552447}" destId="{B62C8511-7362-4875-8169-076C45020F1B}" srcOrd="2" destOrd="0" presId="urn:microsoft.com/office/officeart/2005/8/layout/pList2"/>
    <dgm:cxn modelId="{DAD19DCB-9E1F-4584-A8C8-030E89431612}" type="presParOf" srcId="{5B6D7E8F-1A7B-4B1A-89F2-9DB5332AAD3C}" destId="{DF8ED0CC-4784-4F00-84CA-8C080B5FD905}" srcOrd="5" destOrd="0" presId="urn:microsoft.com/office/officeart/2005/8/layout/pList2"/>
    <dgm:cxn modelId="{428E424A-587D-405F-B2EB-710665E54A5F}" type="presParOf" srcId="{5B6D7E8F-1A7B-4B1A-89F2-9DB5332AAD3C}" destId="{30C23341-53A0-49B4-B9FC-1DED21F13EFE}" srcOrd="6" destOrd="0" presId="urn:microsoft.com/office/officeart/2005/8/layout/pList2"/>
    <dgm:cxn modelId="{CF370FAA-E43B-4A90-A427-888434070F60}" type="presParOf" srcId="{30C23341-53A0-49B4-B9FC-1DED21F13EFE}" destId="{6CD49C82-4CA1-40C9-9463-BC4C1B2072BB}" srcOrd="0" destOrd="0" presId="urn:microsoft.com/office/officeart/2005/8/layout/pList2"/>
    <dgm:cxn modelId="{F3233C0E-D60E-497F-8D38-F78E0A87B799}" type="presParOf" srcId="{30C23341-53A0-49B4-B9FC-1DED21F13EFE}" destId="{53A66F4B-D026-483F-A3AF-357C4789CF29}" srcOrd="1" destOrd="0" presId="urn:microsoft.com/office/officeart/2005/8/layout/pList2"/>
    <dgm:cxn modelId="{1A1D4E87-60D6-4A59-8D98-FBD1C3DD0615}" type="presParOf" srcId="{30C23341-53A0-49B4-B9FC-1DED21F13EFE}" destId="{42D84BE8-DA80-4D59-9923-C418019EE58A}"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F36EB4F-D3C2-420E-95A4-898C2E2D465E}" type="doc">
      <dgm:prSet loTypeId="urn:microsoft.com/office/officeart/2005/8/layout/hList7" loCatId="relationship" qsTypeId="urn:microsoft.com/office/officeart/2005/8/quickstyle/simple1" qsCatId="simple" csTypeId="urn:microsoft.com/office/officeart/2005/8/colors/colorful5" csCatId="colorful" phldr="1"/>
      <dgm:spPr/>
      <dgm:t>
        <a:bodyPr/>
        <a:lstStyle/>
        <a:p>
          <a:endParaRPr lang="en-US"/>
        </a:p>
      </dgm:t>
    </dgm:pt>
    <dgm:pt modelId="{84242772-0985-47DB-B8BE-13FB5735EB45}">
      <dgm:prSet custT="1"/>
      <dgm:spPr>
        <a:solidFill>
          <a:srgbClr val="FF0000"/>
        </a:solidFill>
      </dgm:spPr>
      <dgm:t>
        <a:bodyPr/>
        <a:lstStyle/>
        <a:p>
          <a:r>
            <a:rPr lang="en-US" sz="1600" dirty="0">
              <a:latin typeface="Arial Black" panose="020B0A04020102020204" pitchFamily="34" charset="0"/>
            </a:rPr>
            <a:t>Move to </a:t>
          </a:r>
        </a:p>
        <a:p>
          <a:r>
            <a:rPr lang="en-US" sz="1600" dirty="0">
              <a:latin typeface="Arial Black" panose="020B0A04020102020204" pitchFamily="34" charset="0"/>
            </a:rPr>
            <a:t>Digital is inevitable, </a:t>
          </a:r>
        </a:p>
        <a:p>
          <a:r>
            <a:rPr lang="en-US" sz="1600" dirty="0">
              <a:latin typeface="Arial Black" panose="020B0A04020102020204" pitchFamily="34" charset="0"/>
            </a:rPr>
            <a:t>Digital is future and </a:t>
          </a:r>
        </a:p>
        <a:p>
          <a:r>
            <a:rPr lang="en-US" sz="1600" dirty="0">
              <a:latin typeface="Arial Black" panose="020B0A04020102020204" pitchFamily="34" charset="0"/>
            </a:rPr>
            <a:t>Digital is Now! </a:t>
          </a:r>
        </a:p>
      </dgm:t>
    </dgm:pt>
    <dgm:pt modelId="{22CCC486-BAE0-4255-9056-03EF2988FDC8}" type="parTrans" cxnId="{97A0C801-5D19-4A7A-BFAD-46536F790A0B}">
      <dgm:prSet/>
      <dgm:spPr/>
      <dgm:t>
        <a:bodyPr/>
        <a:lstStyle/>
        <a:p>
          <a:endParaRPr lang="en-US"/>
        </a:p>
      </dgm:t>
    </dgm:pt>
    <dgm:pt modelId="{7865FBBC-85E7-4F5E-9B83-1F9FB6477B5D}" type="sibTrans" cxnId="{97A0C801-5D19-4A7A-BFAD-46536F790A0B}">
      <dgm:prSet/>
      <dgm:spPr/>
      <dgm:t>
        <a:bodyPr/>
        <a:lstStyle/>
        <a:p>
          <a:endParaRPr lang="en-US"/>
        </a:p>
      </dgm:t>
    </dgm:pt>
    <dgm:pt modelId="{B87E2B8E-54CD-4A13-A78E-879EE297F0E9}">
      <dgm:prSet custT="1"/>
      <dgm:spPr/>
      <dgm:t>
        <a:bodyPr/>
        <a:lstStyle/>
        <a:p>
          <a:r>
            <a:rPr lang="en-US" sz="1600" dirty="0">
              <a:solidFill>
                <a:srgbClr val="002060"/>
              </a:solidFill>
              <a:latin typeface="Arial Black" panose="020B0A04020102020204" pitchFamily="34" charset="0"/>
            </a:rPr>
            <a:t>IT is accelerating </a:t>
          </a:r>
        </a:p>
        <a:p>
          <a:r>
            <a:rPr lang="en-US" sz="1600" dirty="0">
              <a:solidFill>
                <a:srgbClr val="002060"/>
              </a:solidFill>
              <a:latin typeface="Arial Black" panose="020B0A04020102020204" pitchFamily="34" charset="0"/>
            </a:rPr>
            <a:t>eCommerce, </a:t>
          </a:r>
        </a:p>
        <a:p>
          <a:r>
            <a:rPr lang="en-US" sz="1600" dirty="0">
              <a:solidFill>
                <a:srgbClr val="002060"/>
              </a:solidFill>
              <a:latin typeface="Arial Black" panose="020B0A04020102020204" pitchFamily="34" charset="0"/>
            </a:rPr>
            <a:t>mCommerce, eBanking, eWallet mBanking,  DIGITISATION!</a:t>
          </a:r>
        </a:p>
      </dgm:t>
    </dgm:pt>
    <dgm:pt modelId="{48B02182-FD86-48D4-9DAF-47696A93FE9C}" type="parTrans" cxnId="{21B21392-248B-4744-9F27-D0713799B343}">
      <dgm:prSet/>
      <dgm:spPr/>
      <dgm:t>
        <a:bodyPr/>
        <a:lstStyle/>
        <a:p>
          <a:endParaRPr lang="en-US"/>
        </a:p>
      </dgm:t>
    </dgm:pt>
    <dgm:pt modelId="{04127714-0312-43E0-BFAC-B6B554831372}" type="sibTrans" cxnId="{21B21392-248B-4744-9F27-D0713799B343}">
      <dgm:prSet/>
      <dgm:spPr/>
      <dgm:t>
        <a:bodyPr/>
        <a:lstStyle/>
        <a:p>
          <a:endParaRPr lang="en-US"/>
        </a:p>
      </dgm:t>
    </dgm:pt>
    <dgm:pt modelId="{C46B8B35-8A24-4E57-99E0-3EAD37A629D3}">
      <dgm:prSet custT="1"/>
      <dgm:spPr>
        <a:solidFill>
          <a:srgbClr val="00B050"/>
        </a:solidFill>
      </dgm:spPr>
      <dgm:t>
        <a:bodyPr/>
        <a:lstStyle/>
        <a:p>
          <a:r>
            <a:rPr lang="en-US" sz="1600" dirty="0">
              <a:latin typeface="Arial Black" panose="020B0A04020102020204" pitchFamily="34" charset="0"/>
            </a:rPr>
            <a:t>Technology push by Government to curb corruption &amp; increase transparency, deliver services. </a:t>
          </a:r>
        </a:p>
      </dgm:t>
    </dgm:pt>
    <dgm:pt modelId="{3A8761CB-2211-4CA7-B78D-F0807F70D195}" type="parTrans" cxnId="{F56A1C9C-DDE4-4AD6-9551-0C36E5DA498B}">
      <dgm:prSet/>
      <dgm:spPr/>
      <dgm:t>
        <a:bodyPr/>
        <a:lstStyle/>
        <a:p>
          <a:endParaRPr lang="en-US"/>
        </a:p>
      </dgm:t>
    </dgm:pt>
    <dgm:pt modelId="{B6830C12-B412-4BE5-B6A5-485351C54F1A}" type="sibTrans" cxnId="{F56A1C9C-DDE4-4AD6-9551-0C36E5DA498B}">
      <dgm:prSet/>
      <dgm:spPr/>
      <dgm:t>
        <a:bodyPr/>
        <a:lstStyle/>
        <a:p>
          <a:endParaRPr lang="en-US"/>
        </a:p>
      </dgm:t>
    </dgm:pt>
    <dgm:pt modelId="{1127D490-C73A-4455-AA51-2075F7E7942C}">
      <dgm:prSet custT="1"/>
      <dgm:spPr>
        <a:solidFill>
          <a:srgbClr val="7030A0"/>
        </a:solidFill>
      </dgm:spPr>
      <dgm:t>
        <a:bodyPr/>
        <a:lstStyle/>
        <a:p>
          <a:r>
            <a:rPr lang="en-US" sz="1600" dirty="0">
              <a:latin typeface="Arial Black" panose="020B0A04020102020204" pitchFamily="34" charset="0"/>
            </a:rPr>
            <a:t>GST automation, digital payments, eGovernance, online filing, etc. </a:t>
          </a:r>
        </a:p>
      </dgm:t>
    </dgm:pt>
    <dgm:pt modelId="{3CC9A6EB-0F8F-4140-951A-D7B0CBE13F87}" type="parTrans" cxnId="{727E32D8-A52C-4521-AE93-AD185C080816}">
      <dgm:prSet/>
      <dgm:spPr/>
      <dgm:t>
        <a:bodyPr/>
        <a:lstStyle/>
        <a:p>
          <a:endParaRPr lang="en-US"/>
        </a:p>
      </dgm:t>
    </dgm:pt>
    <dgm:pt modelId="{249C03BA-C944-409C-85A9-B78886F1874F}" type="sibTrans" cxnId="{727E32D8-A52C-4521-AE93-AD185C080816}">
      <dgm:prSet/>
      <dgm:spPr/>
      <dgm:t>
        <a:bodyPr/>
        <a:lstStyle/>
        <a:p>
          <a:endParaRPr lang="en-US"/>
        </a:p>
      </dgm:t>
    </dgm:pt>
    <dgm:pt modelId="{6C88A099-6EB8-47AA-A5BB-D46A965DF48B}" type="pres">
      <dgm:prSet presAssocID="{DF36EB4F-D3C2-420E-95A4-898C2E2D465E}" presName="Name0" presStyleCnt="0">
        <dgm:presLayoutVars>
          <dgm:dir/>
          <dgm:resizeHandles val="exact"/>
        </dgm:presLayoutVars>
      </dgm:prSet>
      <dgm:spPr/>
    </dgm:pt>
    <dgm:pt modelId="{600229D1-43E1-4A8C-AE73-6EE18BBFC2B0}" type="pres">
      <dgm:prSet presAssocID="{DF36EB4F-D3C2-420E-95A4-898C2E2D465E}" presName="fgShape" presStyleLbl="fgShp" presStyleIdx="0" presStyleCnt="1"/>
      <dgm:spPr/>
    </dgm:pt>
    <dgm:pt modelId="{34D024C9-121C-43EA-A173-FACD13975456}" type="pres">
      <dgm:prSet presAssocID="{DF36EB4F-D3C2-420E-95A4-898C2E2D465E}" presName="linComp" presStyleCnt="0"/>
      <dgm:spPr/>
    </dgm:pt>
    <dgm:pt modelId="{465769EA-B611-414D-A554-CA089AADDA73}" type="pres">
      <dgm:prSet presAssocID="{84242772-0985-47DB-B8BE-13FB5735EB45}" presName="compNode" presStyleCnt="0"/>
      <dgm:spPr/>
    </dgm:pt>
    <dgm:pt modelId="{00D1F54B-C14D-4F7A-BBD4-FC151B1A3553}" type="pres">
      <dgm:prSet presAssocID="{84242772-0985-47DB-B8BE-13FB5735EB45}" presName="bkgdShape" presStyleLbl="node1" presStyleIdx="0" presStyleCnt="4"/>
      <dgm:spPr/>
    </dgm:pt>
    <dgm:pt modelId="{F2D7B785-D793-48CE-B759-4DB7891D2514}" type="pres">
      <dgm:prSet presAssocID="{84242772-0985-47DB-B8BE-13FB5735EB45}" presName="nodeTx" presStyleLbl="node1" presStyleIdx="0" presStyleCnt="4">
        <dgm:presLayoutVars>
          <dgm:bulletEnabled val="1"/>
        </dgm:presLayoutVars>
      </dgm:prSet>
      <dgm:spPr/>
    </dgm:pt>
    <dgm:pt modelId="{9EA2ED90-3C53-451B-8E1C-4B0E2DA5A467}" type="pres">
      <dgm:prSet presAssocID="{84242772-0985-47DB-B8BE-13FB5735EB45}" presName="invisiNode" presStyleLbl="node1" presStyleIdx="0" presStyleCnt="4"/>
      <dgm:spPr/>
    </dgm:pt>
    <dgm:pt modelId="{AA6859E1-100B-4964-9B3D-2BD6775F10F7}" type="pres">
      <dgm:prSet presAssocID="{84242772-0985-47DB-B8BE-13FB5735EB45}" presName="imagNode" presStyleLbl="fgImgPlace1" presStyleIdx="0" presStyleCnt="4"/>
      <dgm:spPr>
        <a:blipFill>
          <a:blip xmlns:r="http://schemas.openxmlformats.org/officeDocument/2006/relationships" r:embed="rId1"/>
          <a:srcRect/>
          <a:stretch>
            <a:fillRect/>
          </a:stretch>
        </a:blipFill>
      </dgm:spPr>
    </dgm:pt>
    <dgm:pt modelId="{23F4942C-5C00-438D-A2F1-6595D5A4813E}" type="pres">
      <dgm:prSet presAssocID="{7865FBBC-85E7-4F5E-9B83-1F9FB6477B5D}" presName="sibTrans" presStyleLbl="sibTrans2D1" presStyleIdx="0" presStyleCnt="0"/>
      <dgm:spPr/>
    </dgm:pt>
    <dgm:pt modelId="{4CFB6886-654E-486F-BEE6-38A7D5755C89}" type="pres">
      <dgm:prSet presAssocID="{B87E2B8E-54CD-4A13-A78E-879EE297F0E9}" presName="compNode" presStyleCnt="0"/>
      <dgm:spPr/>
    </dgm:pt>
    <dgm:pt modelId="{24CBC464-66CD-4E1F-B294-1C2FA15647F0}" type="pres">
      <dgm:prSet presAssocID="{B87E2B8E-54CD-4A13-A78E-879EE297F0E9}" presName="bkgdShape" presStyleLbl="node1" presStyleIdx="1" presStyleCnt="4"/>
      <dgm:spPr/>
    </dgm:pt>
    <dgm:pt modelId="{1DA9E1CB-612E-4211-8431-8D7FBA4AF4C0}" type="pres">
      <dgm:prSet presAssocID="{B87E2B8E-54CD-4A13-A78E-879EE297F0E9}" presName="nodeTx" presStyleLbl="node1" presStyleIdx="1" presStyleCnt="4">
        <dgm:presLayoutVars>
          <dgm:bulletEnabled val="1"/>
        </dgm:presLayoutVars>
      </dgm:prSet>
      <dgm:spPr/>
    </dgm:pt>
    <dgm:pt modelId="{A2A16E03-51BE-48B4-9996-02052278D20D}" type="pres">
      <dgm:prSet presAssocID="{B87E2B8E-54CD-4A13-A78E-879EE297F0E9}" presName="invisiNode" presStyleLbl="node1" presStyleIdx="1" presStyleCnt="4"/>
      <dgm:spPr/>
    </dgm:pt>
    <dgm:pt modelId="{A1E2ECCA-B2D3-4057-BAB3-F02FE1182889}" type="pres">
      <dgm:prSet presAssocID="{B87E2B8E-54CD-4A13-A78E-879EE297F0E9}" presName="imagNode" presStyleLbl="fgImgPlace1" presStyleIdx="1" presStyleCnt="4"/>
      <dgm:spPr>
        <a:blipFill>
          <a:blip xmlns:r="http://schemas.openxmlformats.org/officeDocument/2006/relationships" r:embed="rId2"/>
          <a:srcRect/>
          <a:stretch>
            <a:fillRect l="-13000" r="-13000"/>
          </a:stretch>
        </a:blipFill>
      </dgm:spPr>
    </dgm:pt>
    <dgm:pt modelId="{D4FBDCD7-3157-4BF2-B8CF-5104E71FAC36}" type="pres">
      <dgm:prSet presAssocID="{04127714-0312-43E0-BFAC-B6B554831372}" presName="sibTrans" presStyleLbl="sibTrans2D1" presStyleIdx="0" presStyleCnt="0"/>
      <dgm:spPr/>
    </dgm:pt>
    <dgm:pt modelId="{1F67BF2D-57C1-4A6B-B182-805E02D3B2E8}" type="pres">
      <dgm:prSet presAssocID="{C46B8B35-8A24-4E57-99E0-3EAD37A629D3}" presName="compNode" presStyleCnt="0"/>
      <dgm:spPr/>
    </dgm:pt>
    <dgm:pt modelId="{9371239E-BF08-488C-B7D4-96193F3E6274}" type="pres">
      <dgm:prSet presAssocID="{C46B8B35-8A24-4E57-99E0-3EAD37A629D3}" presName="bkgdShape" presStyleLbl="node1" presStyleIdx="2" presStyleCnt="4"/>
      <dgm:spPr/>
    </dgm:pt>
    <dgm:pt modelId="{031988F2-EF45-46D1-87CD-6CC84B91EFE1}" type="pres">
      <dgm:prSet presAssocID="{C46B8B35-8A24-4E57-99E0-3EAD37A629D3}" presName="nodeTx" presStyleLbl="node1" presStyleIdx="2" presStyleCnt="4">
        <dgm:presLayoutVars>
          <dgm:bulletEnabled val="1"/>
        </dgm:presLayoutVars>
      </dgm:prSet>
      <dgm:spPr/>
    </dgm:pt>
    <dgm:pt modelId="{EF00033B-F469-440F-BD73-C394AC29F0DE}" type="pres">
      <dgm:prSet presAssocID="{C46B8B35-8A24-4E57-99E0-3EAD37A629D3}" presName="invisiNode" presStyleLbl="node1" presStyleIdx="2" presStyleCnt="4"/>
      <dgm:spPr/>
    </dgm:pt>
    <dgm:pt modelId="{4170D16E-F9DE-4145-A6BA-7C75D728F5D8}" type="pres">
      <dgm:prSet presAssocID="{C46B8B35-8A24-4E57-99E0-3EAD37A629D3}" presName="imagNode" presStyleLbl="fgImgPlace1" presStyleIdx="2" presStyleCnt="4"/>
      <dgm:spPr>
        <a:blipFill>
          <a:blip xmlns:r="http://schemas.openxmlformats.org/officeDocument/2006/relationships" r:embed="rId3"/>
          <a:srcRect/>
          <a:stretch>
            <a:fillRect/>
          </a:stretch>
        </a:blipFill>
      </dgm:spPr>
    </dgm:pt>
    <dgm:pt modelId="{833B0E0E-B640-4FE7-B40D-AEE9AE592AFC}" type="pres">
      <dgm:prSet presAssocID="{B6830C12-B412-4BE5-B6A5-485351C54F1A}" presName="sibTrans" presStyleLbl="sibTrans2D1" presStyleIdx="0" presStyleCnt="0"/>
      <dgm:spPr/>
    </dgm:pt>
    <dgm:pt modelId="{D0C520A6-F8F2-4584-A6A6-570015FB7A5A}" type="pres">
      <dgm:prSet presAssocID="{1127D490-C73A-4455-AA51-2075F7E7942C}" presName="compNode" presStyleCnt="0"/>
      <dgm:spPr/>
    </dgm:pt>
    <dgm:pt modelId="{9CB11677-E2F8-4E45-85BD-3C7AB535B8DB}" type="pres">
      <dgm:prSet presAssocID="{1127D490-C73A-4455-AA51-2075F7E7942C}" presName="bkgdShape" presStyleLbl="node1" presStyleIdx="3" presStyleCnt="4"/>
      <dgm:spPr/>
    </dgm:pt>
    <dgm:pt modelId="{A4C600A3-125C-40C7-9CB8-3950FEA412DC}" type="pres">
      <dgm:prSet presAssocID="{1127D490-C73A-4455-AA51-2075F7E7942C}" presName="nodeTx" presStyleLbl="node1" presStyleIdx="3" presStyleCnt="4">
        <dgm:presLayoutVars>
          <dgm:bulletEnabled val="1"/>
        </dgm:presLayoutVars>
      </dgm:prSet>
      <dgm:spPr/>
    </dgm:pt>
    <dgm:pt modelId="{FA6C9645-3232-4243-90FE-0E60DEFA6B72}" type="pres">
      <dgm:prSet presAssocID="{1127D490-C73A-4455-AA51-2075F7E7942C}" presName="invisiNode" presStyleLbl="node1" presStyleIdx="3" presStyleCnt="4"/>
      <dgm:spPr/>
    </dgm:pt>
    <dgm:pt modelId="{B06B1270-E071-4ADC-BFCF-D18281A1ED53}" type="pres">
      <dgm:prSet presAssocID="{1127D490-C73A-4455-AA51-2075F7E7942C}" presName="imagNode" presStyleLbl="fgImgPlace1" presStyleIdx="3" presStyleCnt="4"/>
      <dgm:spPr>
        <a:blipFill>
          <a:blip xmlns:r="http://schemas.openxmlformats.org/officeDocument/2006/relationships" r:embed="rId4"/>
          <a:srcRect/>
          <a:stretch>
            <a:fillRect l="-54000" r="-54000"/>
          </a:stretch>
        </a:blipFill>
      </dgm:spPr>
    </dgm:pt>
  </dgm:ptLst>
  <dgm:cxnLst>
    <dgm:cxn modelId="{8335B4ED-F856-4300-ABBA-0CF555999868}" type="presOf" srcId="{84242772-0985-47DB-B8BE-13FB5735EB45}" destId="{00D1F54B-C14D-4F7A-BBD4-FC151B1A3553}" srcOrd="0" destOrd="0" presId="urn:microsoft.com/office/officeart/2005/8/layout/hList7"/>
    <dgm:cxn modelId="{8232FADF-B3D3-4144-85D5-E6D26EE0C9C2}" type="presOf" srcId="{C46B8B35-8A24-4E57-99E0-3EAD37A629D3}" destId="{031988F2-EF45-46D1-87CD-6CC84B91EFE1}" srcOrd="1" destOrd="0" presId="urn:microsoft.com/office/officeart/2005/8/layout/hList7"/>
    <dgm:cxn modelId="{BFDD2BFE-E4FE-40E5-8D0B-82C2F9812C33}" type="presOf" srcId="{1127D490-C73A-4455-AA51-2075F7E7942C}" destId="{A4C600A3-125C-40C7-9CB8-3950FEA412DC}" srcOrd="1" destOrd="0" presId="urn:microsoft.com/office/officeart/2005/8/layout/hList7"/>
    <dgm:cxn modelId="{727E32D8-A52C-4521-AE93-AD185C080816}" srcId="{DF36EB4F-D3C2-420E-95A4-898C2E2D465E}" destId="{1127D490-C73A-4455-AA51-2075F7E7942C}" srcOrd="3" destOrd="0" parTransId="{3CC9A6EB-0F8F-4140-951A-D7B0CBE13F87}" sibTransId="{249C03BA-C944-409C-85A9-B78886F1874F}"/>
    <dgm:cxn modelId="{A30ED8B8-E9ED-4B3A-84CD-DEA17A9D703A}" type="presOf" srcId="{B87E2B8E-54CD-4A13-A78E-879EE297F0E9}" destId="{24CBC464-66CD-4E1F-B294-1C2FA15647F0}" srcOrd="0" destOrd="0" presId="urn:microsoft.com/office/officeart/2005/8/layout/hList7"/>
    <dgm:cxn modelId="{DF7E39F3-8E05-4559-932C-37F5200FBC7F}" type="presOf" srcId="{B87E2B8E-54CD-4A13-A78E-879EE297F0E9}" destId="{1DA9E1CB-612E-4211-8431-8D7FBA4AF4C0}" srcOrd="1" destOrd="0" presId="urn:microsoft.com/office/officeart/2005/8/layout/hList7"/>
    <dgm:cxn modelId="{F0067677-F9CA-42E6-89D5-019ADCB2FBCB}" type="presOf" srcId="{1127D490-C73A-4455-AA51-2075F7E7942C}" destId="{9CB11677-E2F8-4E45-85BD-3C7AB535B8DB}" srcOrd="0" destOrd="0" presId="urn:microsoft.com/office/officeart/2005/8/layout/hList7"/>
    <dgm:cxn modelId="{F56A1C9C-DDE4-4AD6-9551-0C36E5DA498B}" srcId="{DF36EB4F-D3C2-420E-95A4-898C2E2D465E}" destId="{C46B8B35-8A24-4E57-99E0-3EAD37A629D3}" srcOrd="2" destOrd="0" parTransId="{3A8761CB-2211-4CA7-B78D-F0807F70D195}" sibTransId="{B6830C12-B412-4BE5-B6A5-485351C54F1A}"/>
    <dgm:cxn modelId="{CE1FB67C-23DB-4AD1-A570-AF9A89008D30}" type="presOf" srcId="{DF36EB4F-D3C2-420E-95A4-898C2E2D465E}" destId="{6C88A099-6EB8-47AA-A5BB-D46A965DF48B}" srcOrd="0" destOrd="0" presId="urn:microsoft.com/office/officeart/2005/8/layout/hList7"/>
    <dgm:cxn modelId="{25010FAF-4A34-43C5-8232-AB25A68AF54D}" type="presOf" srcId="{84242772-0985-47DB-B8BE-13FB5735EB45}" destId="{F2D7B785-D793-48CE-B759-4DB7891D2514}" srcOrd="1" destOrd="0" presId="urn:microsoft.com/office/officeart/2005/8/layout/hList7"/>
    <dgm:cxn modelId="{4FECBB08-A0EA-428D-B94B-36DBB21A5369}" type="presOf" srcId="{04127714-0312-43E0-BFAC-B6B554831372}" destId="{D4FBDCD7-3157-4BF2-B8CF-5104E71FAC36}" srcOrd="0" destOrd="0" presId="urn:microsoft.com/office/officeart/2005/8/layout/hList7"/>
    <dgm:cxn modelId="{4452B4DA-D9A9-40A4-8536-945166B3C2F3}" type="presOf" srcId="{7865FBBC-85E7-4F5E-9B83-1F9FB6477B5D}" destId="{23F4942C-5C00-438D-A2F1-6595D5A4813E}" srcOrd="0" destOrd="0" presId="urn:microsoft.com/office/officeart/2005/8/layout/hList7"/>
    <dgm:cxn modelId="{2BE456AA-D947-486D-A819-DB0C969C0E64}" type="presOf" srcId="{B6830C12-B412-4BE5-B6A5-485351C54F1A}" destId="{833B0E0E-B640-4FE7-B40D-AEE9AE592AFC}" srcOrd="0" destOrd="0" presId="urn:microsoft.com/office/officeart/2005/8/layout/hList7"/>
    <dgm:cxn modelId="{97A0C801-5D19-4A7A-BFAD-46536F790A0B}" srcId="{DF36EB4F-D3C2-420E-95A4-898C2E2D465E}" destId="{84242772-0985-47DB-B8BE-13FB5735EB45}" srcOrd="0" destOrd="0" parTransId="{22CCC486-BAE0-4255-9056-03EF2988FDC8}" sibTransId="{7865FBBC-85E7-4F5E-9B83-1F9FB6477B5D}"/>
    <dgm:cxn modelId="{21B21392-248B-4744-9F27-D0713799B343}" srcId="{DF36EB4F-D3C2-420E-95A4-898C2E2D465E}" destId="{B87E2B8E-54CD-4A13-A78E-879EE297F0E9}" srcOrd="1" destOrd="0" parTransId="{48B02182-FD86-48D4-9DAF-47696A93FE9C}" sibTransId="{04127714-0312-43E0-BFAC-B6B554831372}"/>
    <dgm:cxn modelId="{345F0F7C-B9DF-4A52-AE97-7AF6789D5EB5}" type="presOf" srcId="{C46B8B35-8A24-4E57-99E0-3EAD37A629D3}" destId="{9371239E-BF08-488C-B7D4-96193F3E6274}" srcOrd="0" destOrd="0" presId="urn:microsoft.com/office/officeart/2005/8/layout/hList7"/>
    <dgm:cxn modelId="{071D0A5F-0098-4F24-9ADB-5D3B48AB90E5}" type="presParOf" srcId="{6C88A099-6EB8-47AA-A5BB-D46A965DF48B}" destId="{600229D1-43E1-4A8C-AE73-6EE18BBFC2B0}" srcOrd="0" destOrd="0" presId="urn:microsoft.com/office/officeart/2005/8/layout/hList7"/>
    <dgm:cxn modelId="{4DAE776E-1F21-46FA-9178-0CBDA0D8421C}" type="presParOf" srcId="{6C88A099-6EB8-47AA-A5BB-D46A965DF48B}" destId="{34D024C9-121C-43EA-A173-FACD13975456}" srcOrd="1" destOrd="0" presId="urn:microsoft.com/office/officeart/2005/8/layout/hList7"/>
    <dgm:cxn modelId="{F94C64F2-DD78-4310-8355-E5B2697C88FF}" type="presParOf" srcId="{34D024C9-121C-43EA-A173-FACD13975456}" destId="{465769EA-B611-414D-A554-CA089AADDA73}" srcOrd="0" destOrd="0" presId="urn:microsoft.com/office/officeart/2005/8/layout/hList7"/>
    <dgm:cxn modelId="{F119582B-958B-4B5F-B7A8-1981B327D412}" type="presParOf" srcId="{465769EA-B611-414D-A554-CA089AADDA73}" destId="{00D1F54B-C14D-4F7A-BBD4-FC151B1A3553}" srcOrd="0" destOrd="0" presId="urn:microsoft.com/office/officeart/2005/8/layout/hList7"/>
    <dgm:cxn modelId="{CEBFFF81-8529-40BD-A301-58A4099CD3AC}" type="presParOf" srcId="{465769EA-B611-414D-A554-CA089AADDA73}" destId="{F2D7B785-D793-48CE-B759-4DB7891D2514}" srcOrd="1" destOrd="0" presId="urn:microsoft.com/office/officeart/2005/8/layout/hList7"/>
    <dgm:cxn modelId="{6B40C5E9-068A-4260-906E-31942A04CB7C}" type="presParOf" srcId="{465769EA-B611-414D-A554-CA089AADDA73}" destId="{9EA2ED90-3C53-451B-8E1C-4B0E2DA5A467}" srcOrd="2" destOrd="0" presId="urn:microsoft.com/office/officeart/2005/8/layout/hList7"/>
    <dgm:cxn modelId="{59C39EAC-93B6-43A9-9D4A-A79CE1505524}" type="presParOf" srcId="{465769EA-B611-414D-A554-CA089AADDA73}" destId="{AA6859E1-100B-4964-9B3D-2BD6775F10F7}" srcOrd="3" destOrd="0" presId="urn:microsoft.com/office/officeart/2005/8/layout/hList7"/>
    <dgm:cxn modelId="{0AEDD0E9-2B50-48EC-BCFC-0F404FDB17EA}" type="presParOf" srcId="{34D024C9-121C-43EA-A173-FACD13975456}" destId="{23F4942C-5C00-438D-A2F1-6595D5A4813E}" srcOrd="1" destOrd="0" presId="urn:microsoft.com/office/officeart/2005/8/layout/hList7"/>
    <dgm:cxn modelId="{6C70E95D-48E0-4C7B-BAEC-0C1D3632E658}" type="presParOf" srcId="{34D024C9-121C-43EA-A173-FACD13975456}" destId="{4CFB6886-654E-486F-BEE6-38A7D5755C89}" srcOrd="2" destOrd="0" presId="urn:microsoft.com/office/officeart/2005/8/layout/hList7"/>
    <dgm:cxn modelId="{1CED5666-AC3A-41F4-9F04-AD7A54A1EFFC}" type="presParOf" srcId="{4CFB6886-654E-486F-BEE6-38A7D5755C89}" destId="{24CBC464-66CD-4E1F-B294-1C2FA15647F0}" srcOrd="0" destOrd="0" presId="urn:microsoft.com/office/officeart/2005/8/layout/hList7"/>
    <dgm:cxn modelId="{72045FDB-A666-4E61-B08D-E517BFCEE5CE}" type="presParOf" srcId="{4CFB6886-654E-486F-BEE6-38A7D5755C89}" destId="{1DA9E1CB-612E-4211-8431-8D7FBA4AF4C0}" srcOrd="1" destOrd="0" presId="urn:microsoft.com/office/officeart/2005/8/layout/hList7"/>
    <dgm:cxn modelId="{EB9477B3-58D0-42AD-BEDE-537B5D66651F}" type="presParOf" srcId="{4CFB6886-654E-486F-BEE6-38A7D5755C89}" destId="{A2A16E03-51BE-48B4-9996-02052278D20D}" srcOrd="2" destOrd="0" presId="urn:microsoft.com/office/officeart/2005/8/layout/hList7"/>
    <dgm:cxn modelId="{B0518C81-7E26-4F0A-8D0A-3A3A0C96D7E7}" type="presParOf" srcId="{4CFB6886-654E-486F-BEE6-38A7D5755C89}" destId="{A1E2ECCA-B2D3-4057-BAB3-F02FE1182889}" srcOrd="3" destOrd="0" presId="urn:microsoft.com/office/officeart/2005/8/layout/hList7"/>
    <dgm:cxn modelId="{25800568-75E6-49B2-B00F-D04AA8523632}" type="presParOf" srcId="{34D024C9-121C-43EA-A173-FACD13975456}" destId="{D4FBDCD7-3157-4BF2-B8CF-5104E71FAC36}" srcOrd="3" destOrd="0" presId="urn:microsoft.com/office/officeart/2005/8/layout/hList7"/>
    <dgm:cxn modelId="{AADDAA72-922E-49D9-8901-9C7F40AD8455}" type="presParOf" srcId="{34D024C9-121C-43EA-A173-FACD13975456}" destId="{1F67BF2D-57C1-4A6B-B182-805E02D3B2E8}" srcOrd="4" destOrd="0" presId="urn:microsoft.com/office/officeart/2005/8/layout/hList7"/>
    <dgm:cxn modelId="{C816FB15-8172-4825-ABD6-3BD03D05091E}" type="presParOf" srcId="{1F67BF2D-57C1-4A6B-B182-805E02D3B2E8}" destId="{9371239E-BF08-488C-B7D4-96193F3E6274}" srcOrd="0" destOrd="0" presId="urn:microsoft.com/office/officeart/2005/8/layout/hList7"/>
    <dgm:cxn modelId="{21677914-4317-418E-9BEC-73E1D34C133D}" type="presParOf" srcId="{1F67BF2D-57C1-4A6B-B182-805E02D3B2E8}" destId="{031988F2-EF45-46D1-87CD-6CC84B91EFE1}" srcOrd="1" destOrd="0" presId="urn:microsoft.com/office/officeart/2005/8/layout/hList7"/>
    <dgm:cxn modelId="{B402A2D9-2372-413B-9C9B-BAF77E2247E7}" type="presParOf" srcId="{1F67BF2D-57C1-4A6B-B182-805E02D3B2E8}" destId="{EF00033B-F469-440F-BD73-C394AC29F0DE}" srcOrd="2" destOrd="0" presId="urn:microsoft.com/office/officeart/2005/8/layout/hList7"/>
    <dgm:cxn modelId="{BE804A28-77EA-4A01-AA82-BA9C95582F36}" type="presParOf" srcId="{1F67BF2D-57C1-4A6B-B182-805E02D3B2E8}" destId="{4170D16E-F9DE-4145-A6BA-7C75D728F5D8}" srcOrd="3" destOrd="0" presId="urn:microsoft.com/office/officeart/2005/8/layout/hList7"/>
    <dgm:cxn modelId="{1E97A005-9165-48FB-8135-69002B36D17C}" type="presParOf" srcId="{34D024C9-121C-43EA-A173-FACD13975456}" destId="{833B0E0E-B640-4FE7-B40D-AEE9AE592AFC}" srcOrd="5" destOrd="0" presId="urn:microsoft.com/office/officeart/2005/8/layout/hList7"/>
    <dgm:cxn modelId="{B3C479D3-E2EF-4508-9542-2652B0B78B46}" type="presParOf" srcId="{34D024C9-121C-43EA-A173-FACD13975456}" destId="{D0C520A6-F8F2-4584-A6A6-570015FB7A5A}" srcOrd="6" destOrd="0" presId="urn:microsoft.com/office/officeart/2005/8/layout/hList7"/>
    <dgm:cxn modelId="{AECB3BEE-3A7E-4517-8766-22FF2630E831}" type="presParOf" srcId="{D0C520A6-F8F2-4584-A6A6-570015FB7A5A}" destId="{9CB11677-E2F8-4E45-85BD-3C7AB535B8DB}" srcOrd="0" destOrd="0" presId="urn:microsoft.com/office/officeart/2005/8/layout/hList7"/>
    <dgm:cxn modelId="{F8996657-3B6A-44BB-AB15-2D2581EFBA89}" type="presParOf" srcId="{D0C520A6-F8F2-4584-A6A6-570015FB7A5A}" destId="{A4C600A3-125C-40C7-9CB8-3950FEA412DC}" srcOrd="1" destOrd="0" presId="urn:microsoft.com/office/officeart/2005/8/layout/hList7"/>
    <dgm:cxn modelId="{CA832B40-430A-4EED-AC33-D6408AB2B9D2}" type="presParOf" srcId="{D0C520A6-F8F2-4584-A6A6-570015FB7A5A}" destId="{FA6C9645-3232-4243-90FE-0E60DEFA6B72}" srcOrd="2" destOrd="0" presId="urn:microsoft.com/office/officeart/2005/8/layout/hList7"/>
    <dgm:cxn modelId="{AF0680DD-C82F-42D8-B5C7-275EC2E4D953}" type="presParOf" srcId="{D0C520A6-F8F2-4584-A6A6-570015FB7A5A}" destId="{B06B1270-E071-4ADC-BFCF-D18281A1ED53}"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A3BB566-6D66-418D-9EAF-5BC4103D4C7B}"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D5BFB703-04B3-4A53-960E-28DE5F796760}">
      <dgm:prSet/>
      <dgm:spPr/>
      <dgm:t>
        <a:bodyPr/>
        <a:lstStyle/>
        <a:p>
          <a:r>
            <a:rPr lang="en-US" dirty="0"/>
            <a:t>How is GST implemented through Technology?</a:t>
          </a:r>
        </a:p>
      </dgm:t>
    </dgm:pt>
    <dgm:pt modelId="{B1C7AB2C-4B3D-4C66-B2A0-5C83D520A071}" type="parTrans" cxnId="{AE664FB7-748B-4C1F-AAF5-F13812EC4EC1}">
      <dgm:prSet/>
      <dgm:spPr/>
      <dgm:t>
        <a:bodyPr/>
        <a:lstStyle/>
        <a:p>
          <a:endParaRPr lang="en-US"/>
        </a:p>
      </dgm:t>
    </dgm:pt>
    <dgm:pt modelId="{4D7F4D7F-CBF9-422D-AA44-5857288BAB83}" type="sibTrans" cxnId="{AE664FB7-748B-4C1F-AAF5-F13812EC4EC1}">
      <dgm:prSet/>
      <dgm:spPr/>
      <dgm:t>
        <a:bodyPr/>
        <a:lstStyle/>
        <a:p>
          <a:endParaRPr lang="en-US" dirty="0"/>
        </a:p>
      </dgm:t>
    </dgm:pt>
    <dgm:pt modelId="{D9230A0C-D9A7-493E-BF26-16AB1A329825}">
      <dgm:prSet custT="1"/>
      <dgm:spPr/>
      <dgm:t>
        <a:bodyPr/>
        <a:lstStyle/>
        <a:p>
          <a:r>
            <a:rPr lang="en-US" sz="2800" dirty="0"/>
            <a:t>What is impact of GST on Application Software?</a:t>
          </a:r>
        </a:p>
      </dgm:t>
    </dgm:pt>
    <dgm:pt modelId="{D7C5F891-E4B2-4051-A37A-047B7A703136}" type="parTrans" cxnId="{20DF0FA5-34DB-42F4-96DC-6D4705DD5E9D}">
      <dgm:prSet/>
      <dgm:spPr/>
      <dgm:t>
        <a:bodyPr/>
        <a:lstStyle/>
        <a:p>
          <a:endParaRPr lang="en-US"/>
        </a:p>
      </dgm:t>
    </dgm:pt>
    <dgm:pt modelId="{3E1CDE1F-8E84-43DD-B0CB-5609D74C8559}" type="sibTrans" cxnId="{20DF0FA5-34DB-42F4-96DC-6D4705DD5E9D}">
      <dgm:prSet/>
      <dgm:spPr/>
      <dgm:t>
        <a:bodyPr/>
        <a:lstStyle/>
        <a:p>
          <a:endParaRPr lang="en-US" dirty="0"/>
        </a:p>
      </dgm:t>
    </dgm:pt>
    <dgm:pt modelId="{11342F11-B209-4C1E-BE8B-805025AA2B4E}">
      <dgm:prSet/>
      <dgm:spPr/>
      <dgm:t>
        <a:bodyPr/>
        <a:lstStyle/>
        <a:p>
          <a:r>
            <a:rPr lang="en-US" dirty="0"/>
            <a:t>How can CAs leverage Technology to provide IT-enabled Compliance services?</a:t>
          </a:r>
        </a:p>
      </dgm:t>
    </dgm:pt>
    <dgm:pt modelId="{7AB0AC81-4386-4499-B0C8-4E8C72AC45FC}" type="parTrans" cxnId="{D2D12E92-BB45-498A-9146-38A4811F1678}">
      <dgm:prSet/>
      <dgm:spPr/>
      <dgm:t>
        <a:bodyPr/>
        <a:lstStyle/>
        <a:p>
          <a:endParaRPr lang="en-US"/>
        </a:p>
      </dgm:t>
    </dgm:pt>
    <dgm:pt modelId="{63C0C8C2-194A-4B29-86E3-ADE3254B66E6}" type="sibTrans" cxnId="{D2D12E92-BB45-498A-9146-38A4811F1678}">
      <dgm:prSet/>
      <dgm:spPr/>
      <dgm:t>
        <a:bodyPr/>
        <a:lstStyle/>
        <a:p>
          <a:endParaRPr lang="en-US" dirty="0"/>
        </a:p>
      </dgm:t>
    </dgm:pt>
    <dgm:pt modelId="{E4EEB06C-0A06-46E1-AB23-5B2B498374CE}">
      <dgm:prSet/>
      <dgm:spPr/>
      <dgm:t>
        <a:bodyPr/>
        <a:lstStyle/>
        <a:p>
          <a:r>
            <a:rPr lang="en-US" dirty="0"/>
            <a:t>How can CAs update &amp; prepare for future?</a:t>
          </a:r>
        </a:p>
      </dgm:t>
    </dgm:pt>
    <dgm:pt modelId="{6D6C5E57-52C6-4CF2-A995-D05D38B43508}" type="parTrans" cxnId="{E7EAD163-1E1D-48A4-8CB5-691AEE93E5B8}">
      <dgm:prSet/>
      <dgm:spPr/>
      <dgm:t>
        <a:bodyPr/>
        <a:lstStyle/>
        <a:p>
          <a:endParaRPr lang="en-US"/>
        </a:p>
      </dgm:t>
    </dgm:pt>
    <dgm:pt modelId="{93D9070A-4215-4BB2-93ED-6D8CB5FE933E}" type="sibTrans" cxnId="{E7EAD163-1E1D-48A4-8CB5-691AEE93E5B8}">
      <dgm:prSet/>
      <dgm:spPr/>
      <dgm:t>
        <a:bodyPr/>
        <a:lstStyle/>
        <a:p>
          <a:endParaRPr lang="en-US"/>
        </a:p>
      </dgm:t>
    </dgm:pt>
    <dgm:pt modelId="{ADDA93BE-307C-4B58-88D0-F755591876AB}" type="pres">
      <dgm:prSet presAssocID="{0A3BB566-6D66-418D-9EAF-5BC4103D4C7B}" presName="outerComposite" presStyleCnt="0">
        <dgm:presLayoutVars>
          <dgm:chMax val="5"/>
          <dgm:dir/>
          <dgm:resizeHandles val="exact"/>
        </dgm:presLayoutVars>
      </dgm:prSet>
      <dgm:spPr/>
    </dgm:pt>
    <dgm:pt modelId="{CA7A1EC7-1474-4B13-8183-8D1B57EC685E}" type="pres">
      <dgm:prSet presAssocID="{0A3BB566-6D66-418D-9EAF-5BC4103D4C7B}" presName="dummyMaxCanvas" presStyleCnt="0">
        <dgm:presLayoutVars/>
      </dgm:prSet>
      <dgm:spPr/>
    </dgm:pt>
    <dgm:pt modelId="{313F16A3-4A1B-4B1C-B9F9-CA65693699E2}" type="pres">
      <dgm:prSet presAssocID="{0A3BB566-6D66-418D-9EAF-5BC4103D4C7B}" presName="FourNodes_1" presStyleLbl="node1" presStyleIdx="0" presStyleCnt="4" custScaleX="104380">
        <dgm:presLayoutVars>
          <dgm:bulletEnabled val="1"/>
        </dgm:presLayoutVars>
      </dgm:prSet>
      <dgm:spPr/>
    </dgm:pt>
    <dgm:pt modelId="{10C3BBF6-98C0-49DB-9649-4956BF25AF5A}" type="pres">
      <dgm:prSet presAssocID="{0A3BB566-6D66-418D-9EAF-5BC4103D4C7B}" presName="FourNodes_2" presStyleLbl="node1" presStyleIdx="1" presStyleCnt="4" custScaleX="105513">
        <dgm:presLayoutVars>
          <dgm:bulletEnabled val="1"/>
        </dgm:presLayoutVars>
      </dgm:prSet>
      <dgm:spPr/>
    </dgm:pt>
    <dgm:pt modelId="{34DA5927-F61C-411A-8935-0EE743380D61}" type="pres">
      <dgm:prSet presAssocID="{0A3BB566-6D66-418D-9EAF-5BC4103D4C7B}" presName="FourNodes_3" presStyleLbl="node1" presStyleIdx="2" presStyleCnt="4" custScaleX="104418">
        <dgm:presLayoutVars>
          <dgm:bulletEnabled val="1"/>
        </dgm:presLayoutVars>
      </dgm:prSet>
      <dgm:spPr/>
    </dgm:pt>
    <dgm:pt modelId="{D831E9B5-8D2E-4091-95C5-F45F31DB94BC}" type="pres">
      <dgm:prSet presAssocID="{0A3BB566-6D66-418D-9EAF-5BC4103D4C7B}" presName="FourNodes_4" presStyleLbl="node1" presStyleIdx="3" presStyleCnt="4">
        <dgm:presLayoutVars>
          <dgm:bulletEnabled val="1"/>
        </dgm:presLayoutVars>
      </dgm:prSet>
      <dgm:spPr/>
    </dgm:pt>
    <dgm:pt modelId="{DCBA6BEC-69AA-413E-8B1F-600E5DB523C6}" type="pres">
      <dgm:prSet presAssocID="{0A3BB566-6D66-418D-9EAF-5BC4103D4C7B}" presName="FourConn_1-2" presStyleLbl="fgAccFollowNode1" presStyleIdx="0" presStyleCnt="3">
        <dgm:presLayoutVars>
          <dgm:bulletEnabled val="1"/>
        </dgm:presLayoutVars>
      </dgm:prSet>
      <dgm:spPr/>
    </dgm:pt>
    <dgm:pt modelId="{65A05A49-A94C-4EEE-886C-BF7E76588F76}" type="pres">
      <dgm:prSet presAssocID="{0A3BB566-6D66-418D-9EAF-5BC4103D4C7B}" presName="FourConn_2-3" presStyleLbl="fgAccFollowNode1" presStyleIdx="1" presStyleCnt="3">
        <dgm:presLayoutVars>
          <dgm:bulletEnabled val="1"/>
        </dgm:presLayoutVars>
      </dgm:prSet>
      <dgm:spPr/>
    </dgm:pt>
    <dgm:pt modelId="{645846D2-FB51-4C55-B345-6612A403E32A}" type="pres">
      <dgm:prSet presAssocID="{0A3BB566-6D66-418D-9EAF-5BC4103D4C7B}" presName="FourConn_3-4" presStyleLbl="fgAccFollowNode1" presStyleIdx="2" presStyleCnt="3">
        <dgm:presLayoutVars>
          <dgm:bulletEnabled val="1"/>
        </dgm:presLayoutVars>
      </dgm:prSet>
      <dgm:spPr/>
    </dgm:pt>
    <dgm:pt modelId="{D779F53D-E7A7-426D-A57D-3EBDF42F2120}" type="pres">
      <dgm:prSet presAssocID="{0A3BB566-6D66-418D-9EAF-5BC4103D4C7B}" presName="FourNodes_1_text" presStyleLbl="node1" presStyleIdx="3" presStyleCnt="4">
        <dgm:presLayoutVars>
          <dgm:bulletEnabled val="1"/>
        </dgm:presLayoutVars>
      </dgm:prSet>
      <dgm:spPr/>
    </dgm:pt>
    <dgm:pt modelId="{C80B9AC4-E8F6-4088-9955-0F1B0B0BDFAF}" type="pres">
      <dgm:prSet presAssocID="{0A3BB566-6D66-418D-9EAF-5BC4103D4C7B}" presName="FourNodes_2_text" presStyleLbl="node1" presStyleIdx="3" presStyleCnt="4">
        <dgm:presLayoutVars>
          <dgm:bulletEnabled val="1"/>
        </dgm:presLayoutVars>
      </dgm:prSet>
      <dgm:spPr/>
    </dgm:pt>
    <dgm:pt modelId="{1842D0F9-3912-45E2-810B-66E6CEC0B79D}" type="pres">
      <dgm:prSet presAssocID="{0A3BB566-6D66-418D-9EAF-5BC4103D4C7B}" presName="FourNodes_3_text" presStyleLbl="node1" presStyleIdx="3" presStyleCnt="4">
        <dgm:presLayoutVars>
          <dgm:bulletEnabled val="1"/>
        </dgm:presLayoutVars>
      </dgm:prSet>
      <dgm:spPr/>
    </dgm:pt>
    <dgm:pt modelId="{A9653190-315F-4970-8BAF-FF4BE1F5EC50}" type="pres">
      <dgm:prSet presAssocID="{0A3BB566-6D66-418D-9EAF-5BC4103D4C7B}" presName="FourNodes_4_text" presStyleLbl="node1" presStyleIdx="3" presStyleCnt="4">
        <dgm:presLayoutVars>
          <dgm:bulletEnabled val="1"/>
        </dgm:presLayoutVars>
      </dgm:prSet>
      <dgm:spPr/>
    </dgm:pt>
  </dgm:ptLst>
  <dgm:cxnLst>
    <dgm:cxn modelId="{BBDDE5B0-CCB6-4A25-934C-E2A31DA61D4C}" type="presOf" srcId="{11342F11-B209-4C1E-BE8B-805025AA2B4E}" destId="{34DA5927-F61C-411A-8935-0EE743380D61}" srcOrd="0" destOrd="0" presId="urn:microsoft.com/office/officeart/2005/8/layout/vProcess5"/>
    <dgm:cxn modelId="{22605449-5821-4CB5-B867-38C9C77915E2}" type="presOf" srcId="{D5BFB703-04B3-4A53-960E-28DE5F796760}" destId="{313F16A3-4A1B-4B1C-B9F9-CA65693699E2}" srcOrd="0" destOrd="0" presId="urn:microsoft.com/office/officeart/2005/8/layout/vProcess5"/>
    <dgm:cxn modelId="{94EC49C0-6EA4-4CA7-94EB-D841FBBD083A}" type="presOf" srcId="{E4EEB06C-0A06-46E1-AB23-5B2B498374CE}" destId="{A9653190-315F-4970-8BAF-FF4BE1F5EC50}" srcOrd="1" destOrd="0" presId="urn:microsoft.com/office/officeart/2005/8/layout/vProcess5"/>
    <dgm:cxn modelId="{20DF0FA5-34DB-42F4-96DC-6D4705DD5E9D}" srcId="{0A3BB566-6D66-418D-9EAF-5BC4103D4C7B}" destId="{D9230A0C-D9A7-493E-BF26-16AB1A329825}" srcOrd="1" destOrd="0" parTransId="{D7C5F891-E4B2-4051-A37A-047B7A703136}" sibTransId="{3E1CDE1F-8E84-43DD-B0CB-5609D74C8559}"/>
    <dgm:cxn modelId="{ACC702AC-C97C-4A3A-A0C9-CD411A92C964}" type="presOf" srcId="{11342F11-B209-4C1E-BE8B-805025AA2B4E}" destId="{1842D0F9-3912-45E2-810B-66E6CEC0B79D}" srcOrd="1" destOrd="0" presId="urn:microsoft.com/office/officeart/2005/8/layout/vProcess5"/>
    <dgm:cxn modelId="{AC322BE3-23E3-4C14-9326-33D119D8EFED}" type="presOf" srcId="{D9230A0C-D9A7-493E-BF26-16AB1A329825}" destId="{C80B9AC4-E8F6-4088-9955-0F1B0B0BDFAF}" srcOrd="1" destOrd="0" presId="urn:microsoft.com/office/officeart/2005/8/layout/vProcess5"/>
    <dgm:cxn modelId="{AE664FB7-748B-4C1F-AAF5-F13812EC4EC1}" srcId="{0A3BB566-6D66-418D-9EAF-5BC4103D4C7B}" destId="{D5BFB703-04B3-4A53-960E-28DE5F796760}" srcOrd="0" destOrd="0" parTransId="{B1C7AB2C-4B3D-4C66-B2A0-5C83D520A071}" sibTransId="{4D7F4D7F-CBF9-422D-AA44-5857288BAB83}"/>
    <dgm:cxn modelId="{A4F12FD9-9EC0-419C-886C-D1C91F3BACB0}" type="presOf" srcId="{0A3BB566-6D66-418D-9EAF-5BC4103D4C7B}" destId="{ADDA93BE-307C-4B58-88D0-F755591876AB}" srcOrd="0" destOrd="0" presId="urn:microsoft.com/office/officeart/2005/8/layout/vProcess5"/>
    <dgm:cxn modelId="{E7EAD163-1E1D-48A4-8CB5-691AEE93E5B8}" srcId="{0A3BB566-6D66-418D-9EAF-5BC4103D4C7B}" destId="{E4EEB06C-0A06-46E1-AB23-5B2B498374CE}" srcOrd="3" destOrd="0" parTransId="{6D6C5E57-52C6-4CF2-A995-D05D38B43508}" sibTransId="{93D9070A-4215-4BB2-93ED-6D8CB5FE933E}"/>
    <dgm:cxn modelId="{5002536E-00D3-435B-861F-6E397CAB559A}" type="presOf" srcId="{3E1CDE1F-8E84-43DD-B0CB-5609D74C8559}" destId="{65A05A49-A94C-4EEE-886C-BF7E76588F76}" srcOrd="0" destOrd="0" presId="urn:microsoft.com/office/officeart/2005/8/layout/vProcess5"/>
    <dgm:cxn modelId="{25D2938C-0085-43D7-8E54-A11BB922D0E7}" type="presOf" srcId="{D9230A0C-D9A7-493E-BF26-16AB1A329825}" destId="{10C3BBF6-98C0-49DB-9649-4956BF25AF5A}" srcOrd="0" destOrd="0" presId="urn:microsoft.com/office/officeart/2005/8/layout/vProcess5"/>
    <dgm:cxn modelId="{1C0F11C9-9829-41CB-9F3D-73E514B32DF5}" type="presOf" srcId="{E4EEB06C-0A06-46E1-AB23-5B2B498374CE}" destId="{D831E9B5-8D2E-4091-95C5-F45F31DB94BC}" srcOrd="0" destOrd="0" presId="urn:microsoft.com/office/officeart/2005/8/layout/vProcess5"/>
    <dgm:cxn modelId="{7A375F2E-BB7A-4751-8032-F5DCC2031F52}" type="presOf" srcId="{D5BFB703-04B3-4A53-960E-28DE5F796760}" destId="{D779F53D-E7A7-426D-A57D-3EBDF42F2120}" srcOrd="1" destOrd="0" presId="urn:microsoft.com/office/officeart/2005/8/layout/vProcess5"/>
    <dgm:cxn modelId="{EC402E63-966E-4931-9466-A6C5C6EC8CDA}" type="presOf" srcId="{4D7F4D7F-CBF9-422D-AA44-5857288BAB83}" destId="{DCBA6BEC-69AA-413E-8B1F-600E5DB523C6}" srcOrd="0" destOrd="0" presId="urn:microsoft.com/office/officeart/2005/8/layout/vProcess5"/>
    <dgm:cxn modelId="{A78EA48C-6AF0-4739-A5E1-0A23D3387E8A}" type="presOf" srcId="{63C0C8C2-194A-4B29-86E3-ADE3254B66E6}" destId="{645846D2-FB51-4C55-B345-6612A403E32A}" srcOrd="0" destOrd="0" presId="urn:microsoft.com/office/officeart/2005/8/layout/vProcess5"/>
    <dgm:cxn modelId="{D2D12E92-BB45-498A-9146-38A4811F1678}" srcId="{0A3BB566-6D66-418D-9EAF-5BC4103D4C7B}" destId="{11342F11-B209-4C1E-BE8B-805025AA2B4E}" srcOrd="2" destOrd="0" parTransId="{7AB0AC81-4386-4499-B0C8-4E8C72AC45FC}" sibTransId="{63C0C8C2-194A-4B29-86E3-ADE3254B66E6}"/>
    <dgm:cxn modelId="{40FDD2FC-540C-4EAA-85F4-FA48759A80FA}" type="presParOf" srcId="{ADDA93BE-307C-4B58-88D0-F755591876AB}" destId="{CA7A1EC7-1474-4B13-8183-8D1B57EC685E}" srcOrd="0" destOrd="0" presId="urn:microsoft.com/office/officeart/2005/8/layout/vProcess5"/>
    <dgm:cxn modelId="{A09DA498-73F3-4257-9842-F8B95CCB23B8}" type="presParOf" srcId="{ADDA93BE-307C-4B58-88D0-F755591876AB}" destId="{313F16A3-4A1B-4B1C-B9F9-CA65693699E2}" srcOrd="1" destOrd="0" presId="urn:microsoft.com/office/officeart/2005/8/layout/vProcess5"/>
    <dgm:cxn modelId="{F7B7DEC6-BFB5-4495-BFDB-866F369B067E}" type="presParOf" srcId="{ADDA93BE-307C-4B58-88D0-F755591876AB}" destId="{10C3BBF6-98C0-49DB-9649-4956BF25AF5A}" srcOrd="2" destOrd="0" presId="urn:microsoft.com/office/officeart/2005/8/layout/vProcess5"/>
    <dgm:cxn modelId="{AB6F5100-1ECD-4965-8C14-3BD69C809F79}" type="presParOf" srcId="{ADDA93BE-307C-4B58-88D0-F755591876AB}" destId="{34DA5927-F61C-411A-8935-0EE743380D61}" srcOrd="3" destOrd="0" presId="urn:microsoft.com/office/officeart/2005/8/layout/vProcess5"/>
    <dgm:cxn modelId="{F65EF9DD-349F-410B-98BF-72CB88DC6D77}" type="presParOf" srcId="{ADDA93BE-307C-4B58-88D0-F755591876AB}" destId="{D831E9B5-8D2E-4091-95C5-F45F31DB94BC}" srcOrd="4" destOrd="0" presId="urn:microsoft.com/office/officeart/2005/8/layout/vProcess5"/>
    <dgm:cxn modelId="{AB43B63B-D3B0-474C-B751-9CE7D6B913E0}" type="presParOf" srcId="{ADDA93BE-307C-4B58-88D0-F755591876AB}" destId="{DCBA6BEC-69AA-413E-8B1F-600E5DB523C6}" srcOrd="5" destOrd="0" presId="urn:microsoft.com/office/officeart/2005/8/layout/vProcess5"/>
    <dgm:cxn modelId="{89CDB2E8-D167-413D-BE5D-DAC5596010F9}" type="presParOf" srcId="{ADDA93BE-307C-4B58-88D0-F755591876AB}" destId="{65A05A49-A94C-4EEE-886C-BF7E76588F76}" srcOrd="6" destOrd="0" presId="urn:microsoft.com/office/officeart/2005/8/layout/vProcess5"/>
    <dgm:cxn modelId="{45D90769-7893-4402-9666-FE095C69B7CB}" type="presParOf" srcId="{ADDA93BE-307C-4B58-88D0-F755591876AB}" destId="{645846D2-FB51-4C55-B345-6612A403E32A}" srcOrd="7" destOrd="0" presId="urn:microsoft.com/office/officeart/2005/8/layout/vProcess5"/>
    <dgm:cxn modelId="{095D692B-1A5D-42CD-A360-BD16B5B2E75F}" type="presParOf" srcId="{ADDA93BE-307C-4B58-88D0-F755591876AB}" destId="{D779F53D-E7A7-426D-A57D-3EBDF42F2120}" srcOrd="8" destOrd="0" presId="urn:microsoft.com/office/officeart/2005/8/layout/vProcess5"/>
    <dgm:cxn modelId="{2F3D557D-A5F1-44A4-83B1-37CD17DE98BB}" type="presParOf" srcId="{ADDA93BE-307C-4B58-88D0-F755591876AB}" destId="{C80B9AC4-E8F6-4088-9955-0F1B0B0BDFAF}" srcOrd="9" destOrd="0" presId="urn:microsoft.com/office/officeart/2005/8/layout/vProcess5"/>
    <dgm:cxn modelId="{EBE8D80E-22A3-4F7D-A253-92F5CE2FD88D}" type="presParOf" srcId="{ADDA93BE-307C-4B58-88D0-F755591876AB}" destId="{1842D0F9-3912-45E2-810B-66E6CEC0B79D}" srcOrd="10" destOrd="0" presId="urn:microsoft.com/office/officeart/2005/8/layout/vProcess5"/>
    <dgm:cxn modelId="{8ADC5956-6CC0-4FFC-90CE-5B171A7B5ED2}" type="presParOf" srcId="{ADDA93BE-307C-4B58-88D0-F755591876AB}" destId="{A9653190-315F-4970-8BAF-FF4BE1F5EC50}"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832DF42-57CF-450D-8797-907862552E3D}" type="doc">
      <dgm:prSet loTypeId="urn:microsoft.com/office/officeart/2005/8/layout/process4" loCatId="list" qsTypeId="urn:microsoft.com/office/officeart/2005/8/quickstyle/simple1" qsCatId="simple" csTypeId="urn:microsoft.com/office/officeart/2005/8/colors/colorful5" csCatId="colorful" phldr="1"/>
      <dgm:spPr/>
      <dgm:t>
        <a:bodyPr/>
        <a:lstStyle/>
        <a:p>
          <a:endParaRPr lang="en-US"/>
        </a:p>
      </dgm:t>
    </dgm:pt>
    <dgm:pt modelId="{AEFC9307-42C9-4548-9AAB-CDD2F315E264}">
      <dgm:prSet/>
      <dgm:spPr>
        <a:solidFill>
          <a:srgbClr val="002060"/>
        </a:solidFill>
      </dgm:spPr>
      <dgm:t>
        <a:bodyPr/>
        <a:lstStyle/>
        <a:p>
          <a:r>
            <a:rPr lang="en-US" dirty="0"/>
            <a:t>2. Implementing GST using Technology</a:t>
          </a:r>
        </a:p>
      </dgm:t>
    </dgm:pt>
    <dgm:pt modelId="{70A8F3C1-0544-488E-BDC1-0A77C8C06EB0}" type="parTrans" cxnId="{6FC0A7EE-A1CA-41DE-B03F-5BBD56885CEE}">
      <dgm:prSet/>
      <dgm:spPr/>
      <dgm:t>
        <a:bodyPr/>
        <a:lstStyle/>
        <a:p>
          <a:endParaRPr lang="en-US"/>
        </a:p>
      </dgm:t>
    </dgm:pt>
    <dgm:pt modelId="{BE5C9675-1669-4297-A791-E0C6163F9258}" type="sibTrans" cxnId="{6FC0A7EE-A1CA-41DE-B03F-5BBD56885CEE}">
      <dgm:prSet/>
      <dgm:spPr/>
      <dgm:t>
        <a:bodyPr/>
        <a:lstStyle/>
        <a:p>
          <a:endParaRPr lang="en-US"/>
        </a:p>
      </dgm:t>
    </dgm:pt>
    <dgm:pt modelId="{7430BE1F-C237-4A31-A748-FA2B80186289}" type="pres">
      <dgm:prSet presAssocID="{9832DF42-57CF-450D-8797-907862552E3D}" presName="Name0" presStyleCnt="0">
        <dgm:presLayoutVars>
          <dgm:dir/>
          <dgm:animLvl val="lvl"/>
          <dgm:resizeHandles val="exact"/>
        </dgm:presLayoutVars>
      </dgm:prSet>
      <dgm:spPr/>
    </dgm:pt>
    <dgm:pt modelId="{4729BD1D-D97F-4F32-AD32-1A4BF6375CB8}" type="pres">
      <dgm:prSet presAssocID="{AEFC9307-42C9-4548-9AAB-CDD2F315E264}" presName="boxAndChildren" presStyleCnt="0"/>
      <dgm:spPr/>
    </dgm:pt>
    <dgm:pt modelId="{5933457A-2052-45AD-A298-6359F75EB6D2}" type="pres">
      <dgm:prSet presAssocID="{AEFC9307-42C9-4548-9AAB-CDD2F315E264}" presName="parentTextBox" presStyleLbl="node1" presStyleIdx="0" presStyleCnt="1" custLinFactNeighborX="-6237" custLinFactNeighborY="-4167"/>
      <dgm:spPr/>
    </dgm:pt>
  </dgm:ptLst>
  <dgm:cxnLst>
    <dgm:cxn modelId="{5A8C2180-91C4-4B50-9619-1047F2E3AF77}" type="presOf" srcId="{9832DF42-57CF-450D-8797-907862552E3D}" destId="{7430BE1F-C237-4A31-A748-FA2B80186289}" srcOrd="0" destOrd="0" presId="urn:microsoft.com/office/officeart/2005/8/layout/process4"/>
    <dgm:cxn modelId="{6FC0A7EE-A1CA-41DE-B03F-5BBD56885CEE}" srcId="{9832DF42-57CF-450D-8797-907862552E3D}" destId="{AEFC9307-42C9-4548-9AAB-CDD2F315E264}" srcOrd="0" destOrd="0" parTransId="{70A8F3C1-0544-488E-BDC1-0A77C8C06EB0}" sibTransId="{BE5C9675-1669-4297-A791-E0C6163F9258}"/>
    <dgm:cxn modelId="{E845816E-E857-421A-B16E-8F63A2868FE0}" type="presOf" srcId="{AEFC9307-42C9-4548-9AAB-CDD2F315E264}" destId="{5933457A-2052-45AD-A298-6359F75EB6D2}" srcOrd="0" destOrd="0" presId="urn:microsoft.com/office/officeart/2005/8/layout/process4"/>
    <dgm:cxn modelId="{060C91AA-ED30-4D28-BEDD-5A53E9C659E6}" type="presParOf" srcId="{7430BE1F-C237-4A31-A748-FA2B80186289}" destId="{4729BD1D-D97F-4F32-AD32-1A4BF6375CB8}" srcOrd="0" destOrd="0" presId="urn:microsoft.com/office/officeart/2005/8/layout/process4"/>
    <dgm:cxn modelId="{686B827F-8401-4EF9-B663-C0402B836256}" type="presParOf" srcId="{4729BD1D-D97F-4F32-AD32-1A4BF6375CB8}" destId="{5933457A-2052-45AD-A298-6359F75EB6D2}" srcOrd="0" destOrd="0" presId="urn:microsoft.com/office/officeart/2005/8/layout/process4"/>
  </dgm:cxnLst>
  <dgm:bg>
    <a:solidFill>
      <a:srgbClr val="00206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51BC205-21A6-4493-B63B-55125C37A9FF}" type="doc">
      <dgm:prSet loTypeId="urn:microsoft.com/office/officeart/2005/8/layout/radial3" loCatId="relationship" qsTypeId="urn:microsoft.com/office/officeart/2005/8/quickstyle/simple1" qsCatId="simple" csTypeId="urn:microsoft.com/office/officeart/2005/8/colors/colorful1#1" csCatId="colorful" phldr="1"/>
      <dgm:spPr/>
      <dgm:t>
        <a:bodyPr/>
        <a:lstStyle/>
        <a:p>
          <a:endParaRPr lang="en-US"/>
        </a:p>
      </dgm:t>
    </dgm:pt>
    <dgm:pt modelId="{3AF0E191-1986-4347-A60B-2417328351FC}">
      <dgm:prSet phldrT="[Text]" custT="1"/>
      <dgm:spPr>
        <a:solidFill>
          <a:srgbClr val="00B050">
            <a:alpha val="50000"/>
          </a:srgbClr>
        </a:solidFill>
      </dgm:spPr>
      <dgm:t>
        <a:bodyPr/>
        <a:lstStyle/>
        <a:p>
          <a:r>
            <a:rPr lang="en-US" sz="2400" dirty="0">
              <a:latin typeface="Cambria" panose="02040503050406030204" pitchFamily="18" charset="0"/>
            </a:rPr>
            <a:t>Components</a:t>
          </a:r>
        </a:p>
      </dgm:t>
    </dgm:pt>
    <dgm:pt modelId="{4FE7C421-9F2D-4733-B0CF-A50EB49804EE}" type="parTrans" cxnId="{1298968E-F8CC-4953-A1D4-0A22414CFE8A}">
      <dgm:prSet/>
      <dgm:spPr/>
      <dgm:t>
        <a:bodyPr/>
        <a:lstStyle/>
        <a:p>
          <a:endParaRPr lang="en-US"/>
        </a:p>
      </dgm:t>
    </dgm:pt>
    <dgm:pt modelId="{3AE26675-9D0D-4B3B-AF52-B16205E03851}" type="sibTrans" cxnId="{1298968E-F8CC-4953-A1D4-0A22414CFE8A}">
      <dgm:prSet/>
      <dgm:spPr/>
      <dgm:t>
        <a:bodyPr/>
        <a:lstStyle/>
        <a:p>
          <a:endParaRPr lang="en-US"/>
        </a:p>
      </dgm:t>
    </dgm:pt>
    <dgm:pt modelId="{3BFE4B77-EE30-4E34-9A36-32F07BDE639D}">
      <dgm:prSet phldrT="[Text]" custT="1"/>
      <dgm:spPr/>
      <dgm:t>
        <a:bodyPr/>
        <a:lstStyle/>
        <a:p>
          <a:r>
            <a:rPr lang="en-US" sz="1500" dirty="0">
              <a:latin typeface="Cambria" panose="02040503050406030204" pitchFamily="18" charset="0"/>
            </a:rPr>
            <a:t>Registration </a:t>
          </a:r>
        </a:p>
      </dgm:t>
    </dgm:pt>
    <dgm:pt modelId="{A4DF28FB-B020-4967-A540-23A6CFFAC142}" type="parTrans" cxnId="{23E6359A-266F-4DDC-8C34-5064AD3FB313}">
      <dgm:prSet/>
      <dgm:spPr/>
      <dgm:t>
        <a:bodyPr/>
        <a:lstStyle/>
        <a:p>
          <a:endParaRPr lang="en-US"/>
        </a:p>
      </dgm:t>
    </dgm:pt>
    <dgm:pt modelId="{7F80172C-AC27-4A10-B3F0-127E2DE342B3}" type="sibTrans" cxnId="{23E6359A-266F-4DDC-8C34-5064AD3FB313}">
      <dgm:prSet/>
      <dgm:spPr/>
      <dgm:t>
        <a:bodyPr/>
        <a:lstStyle/>
        <a:p>
          <a:endParaRPr lang="en-US"/>
        </a:p>
      </dgm:t>
    </dgm:pt>
    <dgm:pt modelId="{F83D15B1-823D-4E58-9EB5-6681230D14C8}">
      <dgm:prSet phldrT="[Text]" custT="1"/>
      <dgm:spPr/>
      <dgm:t>
        <a:bodyPr/>
        <a:lstStyle/>
        <a:p>
          <a:r>
            <a:rPr lang="en-US" sz="1600" dirty="0">
              <a:latin typeface="Cambria" panose="02040503050406030204" pitchFamily="18" charset="0"/>
            </a:rPr>
            <a:t>Tax Credits</a:t>
          </a:r>
        </a:p>
      </dgm:t>
    </dgm:pt>
    <dgm:pt modelId="{AFB0A614-FAA3-4E6E-AA45-67ABDDD66263}" type="parTrans" cxnId="{AF1A0556-4E83-4C6A-91A6-B4C0FBA0522C}">
      <dgm:prSet/>
      <dgm:spPr/>
      <dgm:t>
        <a:bodyPr/>
        <a:lstStyle/>
        <a:p>
          <a:endParaRPr lang="en-US"/>
        </a:p>
      </dgm:t>
    </dgm:pt>
    <dgm:pt modelId="{37CC5DB4-684F-492E-A897-E85FCAFEA7AE}" type="sibTrans" cxnId="{AF1A0556-4E83-4C6A-91A6-B4C0FBA0522C}">
      <dgm:prSet/>
      <dgm:spPr/>
      <dgm:t>
        <a:bodyPr/>
        <a:lstStyle/>
        <a:p>
          <a:endParaRPr lang="en-US"/>
        </a:p>
      </dgm:t>
    </dgm:pt>
    <dgm:pt modelId="{5786CABE-A035-4F09-B9E0-0B5F8816BCC7}">
      <dgm:prSet phldrT="[Text]" custT="1"/>
      <dgm:spPr/>
      <dgm:t>
        <a:bodyPr/>
        <a:lstStyle/>
        <a:p>
          <a:r>
            <a:rPr lang="en-US" sz="1600" dirty="0">
              <a:latin typeface="Cambria" panose="02040503050406030204" pitchFamily="18" charset="0"/>
            </a:rPr>
            <a:t>Returns</a:t>
          </a:r>
        </a:p>
      </dgm:t>
    </dgm:pt>
    <dgm:pt modelId="{0948C512-8BA2-45F9-AF13-568F7C283631}" type="parTrans" cxnId="{4D05BDD4-F0F2-4DF1-B444-71E6370B6BF8}">
      <dgm:prSet/>
      <dgm:spPr/>
      <dgm:t>
        <a:bodyPr/>
        <a:lstStyle/>
        <a:p>
          <a:endParaRPr lang="en-US"/>
        </a:p>
      </dgm:t>
    </dgm:pt>
    <dgm:pt modelId="{2799DFD0-A27E-482B-9ABB-E52F57089559}" type="sibTrans" cxnId="{4D05BDD4-F0F2-4DF1-B444-71E6370B6BF8}">
      <dgm:prSet/>
      <dgm:spPr/>
      <dgm:t>
        <a:bodyPr/>
        <a:lstStyle/>
        <a:p>
          <a:endParaRPr lang="en-US"/>
        </a:p>
      </dgm:t>
    </dgm:pt>
    <dgm:pt modelId="{F4D807BF-FCAF-49C2-B1C0-6ED96309DE06}">
      <dgm:prSet phldrT="[Text]" custT="1"/>
      <dgm:spPr>
        <a:solidFill>
          <a:srgbClr val="FF0000">
            <a:alpha val="50000"/>
          </a:srgbClr>
        </a:solidFill>
      </dgm:spPr>
      <dgm:t>
        <a:bodyPr/>
        <a:lstStyle/>
        <a:p>
          <a:r>
            <a:rPr lang="en-US" sz="1600" dirty="0">
              <a:latin typeface="Cambria" panose="02040503050406030204" pitchFamily="18" charset="0"/>
            </a:rPr>
            <a:t>Taxability</a:t>
          </a:r>
        </a:p>
      </dgm:t>
    </dgm:pt>
    <dgm:pt modelId="{F1583FC0-10A5-4CFE-B802-828BFF3675AD}" type="parTrans" cxnId="{6CDD23D2-52E2-452B-9776-4108BB27DE27}">
      <dgm:prSet/>
      <dgm:spPr/>
      <dgm:t>
        <a:bodyPr/>
        <a:lstStyle/>
        <a:p>
          <a:endParaRPr lang="en-IN"/>
        </a:p>
      </dgm:t>
    </dgm:pt>
    <dgm:pt modelId="{3FF80C7B-73BF-4661-A147-1FB5443F5FDA}" type="sibTrans" cxnId="{6CDD23D2-52E2-452B-9776-4108BB27DE27}">
      <dgm:prSet/>
      <dgm:spPr/>
      <dgm:t>
        <a:bodyPr/>
        <a:lstStyle/>
        <a:p>
          <a:endParaRPr lang="en-IN"/>
        </a:p>
      </dgm:t>
    </dgm:pt>
    <dgm:pt modelId="{45AEF8FA-AA89-4991-B422-DB996427A356}">
      <dgm:prSet phldrT="[Text]" custT="1"/>
      <dgm:spPr/>
      <dgm:t>
        <a:bodyPr/>
        <a:lstStyle/>
        <a:p>
          <a:r>
            <a:rPr lang="en-US" sz="1600" dirty="0">
              <a:latin typeface="Cambria" panose="02040503050406030204" pitchFamily="18" charset="0"/>
            </a:rPr>
            <a:t>Time of Supply</a:t>
          </a:r>
        </a:p>
      </dgm:t>
    </dgm:pt>
    <dgm:pt modelId="{DD888C11-B67B-4976-B63B-5CF3E7DC22D2}" type="parTrans" cxnId="{0304F688-9860-42FD-90A7-F3D9BF8E4701}">
      <dgm:prSet/>
      <dgm:spPr/>
      <dgm:t>
        <a:bodyPr/>
        <a:lstStyle/>
        <a:p>
          <a:endParaRPr lang="en-IN"/>
        </a:p>
      </dgm:t>
    </dgm:pt>
    <dgm:pt modelId="{1286EACE-7E6F-4449-8BD0-617D888F6708}" type="sibTrans" cxnId="{0304F688-9860-42FD-90A7-F3D9BF8E4701}">
      <dgm:prSet/>
      <dgm:spPr/>
      <dgm:t>
        <a:bodyPr/>
        <a:lstStyle/>
        <a:p>
          <a:endParaRPr lang="en-IN"/>
        </a:p>
      </dgm:t>
    </dgm:pt>
    <dgm:pt modelId="{71D3E755-EE01-47D8-B95B-8D1D3E20C34A}">
      <dgm:prSet phldrT="[Text]" custT="1"/>
      <dgm:spPr/>
      <dgm:t>
        <a:bodyPr/>
        <a:lstStyle/>
        <a:p>
          <a:r>
            <a:rPr lang="en-US" sz="1600" dirty="0">
              <a:latin typeface="Cambria" panose="02040503050406030204" pitchFamily="18" charset="0"/>
            </a:rPr>
            <a:t>Valuation</a:t>
          </a:r>
        </a:p>
      </dgm:t>
    </dgm:pt>
    <dgm:pt modelId="{811A5B22-6F36-4935-91F2-3DCD26866025}" type="parTrans" cxnId="{B99F42F4-22C3-465C-BDA7-878C2604B4C5}">
      <dgm:prSet/>
      <dgm:spPr/>
      <dgm:t>
        <a:bodyPr/>
        <a:lstStyle/>
        <a:p>
          <a:endParaRPr lang="en-IN"/>
        </a:p>
      </dgm:t>
    </dgm:pt>
    <dgm:pt modelId="{12BE32EE-2645-4AB5-A823-8D729044FA33}" type="sibTrans" cxnId="{B99F42F4-22C3-465C-BDA7-878C2604B4C5}">
      <dgm:prSet/>
      <dgm:spPr/>
      <dgm:t>
        <a:bodyPr/>
        <a:lstStyle/>
        <a:p>
          <a:endParaRPr lang="en-IN"/>
        </a:p>
      </dgm:t>
    </dgm:pt>
    <dgm:pt modelId="{82DDC083-42DA-484B-9913-7EEE360E3538}">
      <dgm:prSet phldrT="[Text]" custT="1"/>
      <dgm:spPr/>
      <dgm:t>
        <a:bodyPr/>
        <a:lstStyle/>
        <a:p>
          <a:r>
            <a:rPr lang="en-US" sz="1600" dirty="0">
              <a:latin typeface="Cambria" panose="02040503050406030204" pitchFamily="18" charset="0"/>
            </a:rPr>
            <a:t>Supply</a:t>
          </a:r>
        </a:p>
      </dgm:t>
    </dgm:pt>
    <dgm:pt modelId="{180076CE-CEC5-4062-AE06-73CF2E0BCD76}" type="parTrans" cxnId="{D476ECA8-411F-4348-8317-8F70A972A323}">
      <dgm:prSet/>
      <dgm:spPr/>
      <dgm:t>
        <a:bodyPr/>
        <a:lstStyle/>
        <a:p>
          <a:endParaRPr lang="en-IN"/>
        </a:p>
      </dgm:t>
    </dgm:pt>
    <dgm:pt modelId="{197D5FD2-0C57-4DDD-8BD0-147F2CD30E9C}" type="sibTrans" cxnId="{D476ECA8-411F-4348-8317-8F70A972A323}">
      <dgm:prSet/>
      <dgm:spPr/>
      <dgm:t>
        <a:bodyPr/>
        <a:lstStyle/>
        <a:p>
          <a:endParaRPr lang="en-IN"/>
        </a:p>
      </dgm:t>
    </dgm:pt>
    <dgm:pt modelId="{CB316A38-0794-42A0-B330-92D337862D59}">
      <dgm:prSet phldrT="[Text]" custT="1"/>
      <dgm:spPr/>
      <dgm:t>
        <a:bodyPr/>
        <a:lstStyle/>
        <a:p>
          <a:r>
            <a:rPr lang="en-US" sz="1600" dirty="0">
              <a:latin typeface="Cambria" panose="02040503050406030204" pitchFamily="18" charset="0"/>
            </a:rPr>
            <a:t>Place of Supply </a:t>
          </a:r>
        </a:p>
      </dgm:t>
    </dgm:pt>
    <dgm:pt modelId="{F73E6FF0-397D-4593-8E01-8312837A20A3}" type="parTrans" cxnId="{2AC95085-A269-4108-916B-356806139FD4}">
      <dgm:prSet/>
      <dgm:spPr/>
      <dgm:t>
        <a:bodyPr/>
        <a:lstStyle/>
        <a:p>
          <a:endParaRPr lang="en-IN"/>
        </a:p>
      </dgm:t>
    </dgm:pt>
    <dgm:pt modelId="{7406F9FD-AF71-4730-A768-0F95C755F1B5}" type="sibTrans" cxnId="{2AC95085-A269-4108-916B-356806139FD4}">
      <dgm:prSet/>
      <dgm:spPr/>
      <dgm:t>
        <a:bodyPr/>
        <a:lstStyle/>
        <a:p>
          <a:endParaRPr lang="en-IN"/>
        </a:p>
      </dgm:t>
    </dgm:pt>
    <dgm:pt modelId="{91EB143E-D4CF-4A65-8441-33049733E6DC}" type="pres">
      <dgm:prSet presAssocID="{251BC205-21A6-4493-B63B-55125C37A9FF}" presName="composite" presStyleCnt="0">
        <dgm:presLayoutVars>
          <dgm:chMax val="1"/>
          <dgm:dir/>
          <dgm:resizeHandles val="exact"/>
        </dgm:presLayoutVars>
      </dgm:prSet>
      <dgm:spPr/>
    </dgm:pt>
    <dgm:pt modelId="{96502B9B-B580-43E9-ACED-41A2E5A798AB}" type="pres">
      <dgm:prSet presAssocID="{251BC205-21A6-4493-B63B-55125C37A9FF}" presName="radial" presStyleCnt="0">
        <dgm:presLayoutVars>
          <dgm:animLvl val="ctr"/>
        </dgm:presLayoutVars>
      </dgm:prSet>
      <dgm:spPr/>
    </dgm:pt>
    <dgm:pt modelId="{22B18F7A-EC53-4EE0-AE7E-20A4448CCF4C}" type="pres">
      <dgm:prSet presAssocID="{3AF0E191-1986-4347-A60B-2417328351FC}" presName="centerShape" presStyleLbl="vennNode1" presStyleIdx="0" presStyleCnt="9" custScaleX="87678" custScaleY="87678"/>
      <dgm:spPr/>
    </dgm:pt>
    <dgm:pt modelId="{EF935F4F-8277-4CEB-B4D1-885580ACA514}" type="pres">
      <dgm:prSet presAssocID="{F4D807BF-FCAF-49C2-B1C0-6ED96309DE06}" presName="node" presStyleLbl="vennNode1" presStyleIdx="1" presStyleCnt="9" custScaleX="101950">
        <dgm:presLayoutVars>
          <dgm:bulletEnabled val="1"/>
        </dgm:presLayoutVars>
      </dgm:prSet>
      <dgm:spPr/>
    </dgm:pt>
    <dgm:pt modelId="{2D4AF373-6176-411D-8BA7-963143652CD4}" type="pres">
      <dgm:prSet presAssocID="{82DDC083-42DA-484B-9913-7EEE360E3538}" presName="node" presStyleLbl="vennNode1" presStyleIdx="2" presStyleCnt="9" custScaleY="87306" custRadScaleRad="106463" custRadScaleInc="-5959">
        <dgm:presLayoutVars>
          <dgm:bulletEnabled val="1"/>
        </dgm:presLayoutVars>
      </dgm:prSet>
      <dgm:spPr/>
    </dgm:pt>
    <dgm:pt modelId="{930A9146-7C43-45C8-8D3E-0816816DCFD7}" type="pres">
      <dgm:prSet presAssocID="{CB316A38-0794-42A0-B330-92D337862D59}" presName="node" presStyleLbl="vennNode1" presStyleIdx="3" presStyleCnt="9" custRadScaleRad="100830" custRadScaleInc="-8426">
        <dgm:presLayoutVars>
          <dgm:bulletEnabled val="1"/>
        </dgm:presLayoutVars>
      </dgm:prSet>
      <dgm:spPr/>
    </dgm:pt>
    <dgm:pt modelId="{6D05F3D6-4E8B-4794-BEB2-AEF5A8CDEFD0}" type="pres">
      <dgm:prSet presAssocID="{3BFE4B77-EE30-4E34-9A36-32F07BDE639D}" presName="node" presStyleLbl="vennNode1" presStyleIdx="4" presStyleCnt="9" custScaleX="108161" custScaleY="97327" custRadScaleRad="104607" custRadScaleInc="-7886">
        <dgm:presLayoutVars>
          <dgm:bulletEnabled val="1"/>
        </dgm:presLayoutVars>
      </dgm:prSet>
      <dgm:spPr/>
    </dgm:pt>
    <dgm:pt modelId="{3C316DF8-84FA-4C8A-A7CC-0E2C5EB9C198}" type="pres">
      <dgm:prSet presAssocID="{45AEF8FA-AA89-4991-B422-DB996427A356}" presName="node" presStyleLbl="vennNode1" presStyleIdx="5" presStyleCnt="9">
        <dgm:presLayoutVars>
          <dgm:bulletEnabled val="1"/>
        </dgm:presLayoutVars>
      </dgm:prSet>
      <dgm:spPr/>
    </dgm:pt>
    <dgm:pt modelId="{C4FAAF83-E746-4E51-9BBF-F9082212FF31}" type="pres">
      <dgm:prSet presAssocID="{71D3E755-EE01-47D8-B95B-8D1D3E20C34A}" presName="node" presStyleLbl="vennNode1" presStyleIdx="6" presStyleCnt="9">
        <dgm:presLayoutVars>
          <dgm:bulletEnabled val="1"/>
        </dgm:presLayoutVars>
      </dgm:prSet>
      <dgm:spPr/>
    </dgm:pt>
    <dgm:pt modelId="{1934DC17-45D7-4143-9DA3-A9505DFFBC75}" type="pres">
      <dgm:prSet presAssocID="{F83D15B1-823D-4E58-9EB5-6681230D14C8}" presName="node" presStyleLbl="vennNode1" presStyleIdx="7" presStyleCnt="9">
        <dgm:presLayoutVars>
          <dgm:bulletEnabled val="1"/>
        </dgm:presLayoutVars>
      </dgm:prSet>
      <dgm:spPr/>
    </dgm:pt>
    <dgm:pt modelId="{E6D9611A-AED2-4E80-B9D3-D2D62932260E}" type="pres">
      <dgm:prSet presAssocID="{5786CABE-A035-4F09-B9E0-0B5F8816BCC7}" presName="node" presStyleLbl="vennNode1" presStyleIdx="8" presStyleCnt="9">
        <dgm:presLayoutVars>
          <dgm:bulletEnabled val="1"/>
        </dgm:presLayoutVars>
      </dgm:prSet>
      <dgm:spPr/>
    </dgm:pt>
  </dgm:ptLst>
  <dgm:cxnLst>
    <dgm:cxn modelId="{23E6359A-266F-4DDC-8C34-5064AD3FB313}" srcId="{3AF0E191-1986-4347-A60B-2417328351FC}" destId="{3BFE4B77-EE30-4E34-9A36-32F07BDE639D}" srcOrd="3" destOrd="0" parTransId="{A4DF28FB-B020-4967-A540-23A6CFFAC142}" sibTransId="{7F80172C-AC27-4A10-B3F0-127E2DE342B3}"/>
    <dgm:cxn modelId="{A0DB8699-8C3D-4424-B5B5-8054DC29AA25}" type="presOf" srcId="{251BC205-21A6-4493-B63B-55125C37A9FF}" destId="{91EB143E-D4CF-4A65-8441-33049733E6DC}" srcOrd="0" destOrd="0" presId="urn:microsoft.com/office/officeart/2005/8/layout/radial3"/>
    <dgm:cxn modelId="{1FD8F358-07A8-46F2-87F2-A635C6ACA7FB}" type="presOf" srcId="{82DDC083-42DA-484B-9913-7EEE360E3538}" destId="{2D4AF373-6176-411D-8BA7-963143652CD4}" srcOrd="0" destOrd="0" presId="urn:microsoft.com/office/officeart/2005/8/layout/radial3"/>
    <dgm:cxn modelId="{6CDD23D2-52E2-452B-9776-4108BB27DE27}" srcId="{3AF0E191-1986-4347-A60B-2417328351FC}" destId="{F4D807BF-FCAF-49C2-B1C0-6ED96309DE06}" srcOrd="0" destOrd="0" parTransId="{F1583FC0-10A5-4CFE-B802-828BFF3675AD}" sibTransId="{3FF80C7B-73BF-4661-A147-1FB5443F5FDA}"/>
    <dgm:cxn modelId="{8285A223-D7F4-47CD-84D2-8C8B1B7EAB0F}" type="presOf" srcId="{45AEF8FA-AA89-4991-B422-DB996427A356}" destId="{3C316DF8-84FA-4C8A-A7CC-0E2C5EB9C198}" srcOrd="0" destOrd="0" presId="urn:microsoft.com/office/officeart/2005/8/layout/radial3"/>
    <dgm:cxn modelId="{2AC95085-A269-4108-916B-356806139FD4}" srcId="{3AF0E191-1986-4347-A60B-2417328351FC}" destId="{CB316A38-0794-42A0-B330-92D337862D59}" srcOrd="2" destOrd="0" parTransId="{F73E6FF0-397D-4593-8E01-8312837A20A3}" sibTransId="{7406F9FD-AF71-4730-A768-0F95C755F1B5}"/>
    <dgm:cxn modelId="{2CC32F54-56E2-45FC-9175-1A7C47E7D2B8}" type="presOf" srcId="{CB316A38-0794-42A0-B330-92D337862D59}" destId="{930A9146-7C43-45C8-8D3E-0816816DCFD7}" srcOrd="0" destOrd="0" presId="urn:microsoft.com/office/officeart/2005/8/layout/radial3"/>
    <dgm:cxn modelId="{D476ECA8-411F-4348-8317-8F70A972A323}" srcId="{3AF0E191-1986-4347-A60B-2417328351FC}" destId="{82DDC083-42DA-484B-9913-7EEE360E3538}" srcOrd="1" destOrd="0" parTransId="{180076CE-CEC5-4062-AE06-73CF2E0BCD76}" sibTransId="{197D5FD2-0C57-4DDD-8BD0-147F2CD30E9C}"/>
    <dgm:cxn modelId="{AF1A0556-4E83-4C6A-91A6-B4C0FBA0522C}" srcId="{3AF0E191-1986-4347-A60B-2417328351FC}" destId="{F83D15B1-823D-4E58-9EB5-6681230D14C8}" srcOrd="6" destOrd="0" parTransId="{AFB0A614-FAA3-4E6E-AA45-67ABDDD66263}" sibTransId="{37CC5DB4-684F-492E-A897-E85FCAFEA7AE}"/>
    <dgm:cxn modelId="{4D05BDD4-F0F2-4DF1-B444-71E6370B6BF8}" srcId="{3AF0E191-1986-4347-A60B-2417328351FC}" destId="{5786CABE-A035-4F09-B9E0-0B5F8816BCC7}" srcOrd="7" destOrd="0" parTransId="{0948C512-8BA2-45F9-AF13-568F7C283631}" sibTransId="{2799DFD0-A27E-482B-9ABB-E52F57089559}"/>
    <dgm:cxn modelId="{7557D38B-2FE0-47FE-8E8B-DAE1DE7453AE}" type="presOf" srcId="{5786CABE-A035-4F09-B9E0-0B5F8816BCC7}" destId="{E6D9611A-AED2-4E80-B9D3-D2D62932260E}" srcOrd="0" destOrd="0" presId="urn:microsoft.com/office/officeart/2005/8/layout/radial3"/>
    <dgm:cxn modelId="{E0746C88-8E16-433C-9A2B-7CBF66B26D9C}" type="presOf" srcId="{3BFE4B77-EE30-4E34-9A36-32F07BDE639D}" destId="{6D05F3D6-4E8B-4794-BEB2-AEF5A8CDEFD0}" srcOrd="0" destOrd="0" presId="urn:microsoft.com/office/officeart/2005/8/layout/radial3"/>
    <dgm:cxn modelId="{0304F688-9860-42FD-90A7-F3D9BF8E4701}" srcId="{3AF0E191-1986-4347-A60B-2417328351FC}" destId="{45AEF8FA-AA89-4991-B422-DB996427A356}" srcOrd="4" destOrd="0" parTransId="{DD888C11-B67B-4976-B63B-5CF3E7DC22D2}" sibTransId="{1286EACE-7E6F-4449-8BD0-617D888F6708}"/>
    <dgm:cxn modelId="{8777E2A5-7805-4500-B76A-A925731664BA}" type="presOf" srcId="{71D3E755-EE01-47D8-B95B-8D1D3E20C34A}" destId="{C4FAAF83-E746-4E51-9BBF-F9082212FF31}" srcOrd="0" destOrd="0" presId="urn:microsoft.com/office/officeart/2005/8/layout/radial3"/>
    <dgm:cxn modelId="{188BCCD6-1395-4C83-9C28-28561B997E17}" type="presOf" srcId="{3AF0E191-1986-4347-A60B-2417328351FC}" destId="{22B18F7A-EC53-4EE0-AE7E-20A4448CCF4C}" srcOrd="0" destOrd="0" presId="urn:microsoft.com/office/officeart/2005/8/layout/radial3"/>
    <dgm:cxn modelId="{BA33AC16-0C79-451D-A39D-E8D1BE1F7E78}" type="presOf" srcId="{F83D15B1-823D-4E58-9EB5-6681230D14C8}" destId="{1934DC17-45D7-4143-9DA3-A9505DFFBC75}" srcOrd="0" destOrd="0" presId="urn:microsoft.com/office/officeart/2005/8/layout/radial3"/>
    <dgm:cxn modelId="{B99F42F4-22C3-465C-BDA7-878C2604B4C5}" srcId="{3AF0E191-1986-4347-A60B-2417328351FC}" destId="{71D3E755-EE01-47D8-B95B-8D1D3E20C34A}" srcOrd="5" destOrd="0" parTransId="{811A5B22-6F36-4935-91F2-3DCD26866025}" sibTransId="{12BE32EE-2645-4AB5-A823-8D729044FA33}"/>
    <dgm:cxn modelId="{B1FDD356-A080-4061-9850-42850EEFB6CC}" type="presOf" srcId="{F4D807BF-FCAF-49C2-B1C0-6ED96309DE06}" destId="{EF935F4F-8277-4CEB-B4D1-885580ACA514}" srcOrd="0" destOrd="0" presId="urn:microsoft.com/office/officeart/2005/8/layout/radial3"/>
    <dgm:cxn modelId="{1298968E-F8CC-4953-A1D4-0A22414CFE8A}" srcId="{251BC205-21A6-4493-B63B-55125C37A9FF}" destId="{3AF0E191-1986-4347-A60B-2417328351FC}" srcOrd="0" destOrd="0" parTransId="{4FE7C421-9F2D-4733-B0CF-A50EB49804EE}" sibTransId="{3AE26675-9D0D-4B3B-AF52-B16205E03851}"/>
    <dgm:cxn modelId="{128A53D1-3AFD-4D97-B0A3-DC58E1D669A2}" type="presParOf" srcId="{91EB143E-D4CF-4A65-8441-33049733E6DC}" destId="{96502B9B-B580-43E9-ACED-41A2E5A798AB}" srcOrd="0" destOrd="0" presId="urn:microsoft.com/office/officeart/2005/8/layout/radial3"/>
    <dgm:cxn modelId="{7C60A5D8-EF23-456C-87D1-E48E913B74C0}" type="presParOf" srcId="{96502B9B-B580-43E9-ACED-41A2E5A798AB}" destId="{22B18F7A-EC53-4EE0-AE7E-20A4448CCF4C}" srcOrd="0" destOrd="0" presId="urn:microsoft.com/office/officeart/2005/8/layout/radial3"/>
    <dgm:cxn modelId="{D367B2EE-DC66-49C9-B4C4-6648C583617D}" type="presParOf" srcId="{96502B9B-B580-43E9-ACED-41A2E5A798AB}" destId="{EF935F4F-8277-4CEB-B4D1-885580ACA514}" srcOrd="1" destOrd="0" presId="urn:microsoft.com/office/officeart/2005/8/layout/radial3"/>
    <dgm:cxn modelId="{97766767-021A-4C37-ACD4-D6E8F232D21E}" type="presParOf" srcId="{96502B9B-B580-43E9-ACED-41A2E5A798AB}" destId="{2D4AF373-6176-411D-8BA7-963143652CD4}" srcOrd="2" destOrd="0" presId="urn:microsoft.com/office/officeart/2005/8/layout/radial3"/>
    <dgm:cxn modelId="{D2CD4141-1A7D-43AB-9007-339159E9AA65}" type="presParOf" srcId="{96502B9B-B580-43E9-ACED-41A2E5A798AB}" destId="{930A9146-7C43-45C8-8D3E-0816816DCFD7}" srcOrd="3" destOrd="0" presId="urn:microsoft.com/office/officeart/2005/8/layout/radial3"/>
    <dgm:cxn modelId="{43025039-F916-4841-9544-FF7D75D7FFE8}" type="presParOf" srcId="{96502B9B-B580-43E9-ACED-41A2E5A798AB}" destId="{6D05F3D6-4E8B-4794-BEB2-AEF5A8CDEFD0}" srcOrd="4" destOrd="0" presId="urn:microsoft.com/office/officeart/2005/8/layout/radial3"/>
    <dgm:cxn modelId="{608D49D5-817D-4691-BC29-8EBF789BAB32}" type="presParOf" srcId="{96502B9B-B580-43E9-ACED-41A2E5A798AB}" destId="{3C316DF8-84FA-4C8A-A7CC-0E2C5EB9C198}" srcOrd="5" destOrd="0" presId="urn:microsoft.com/office/officeart/2005/8/layout/radial3"/>
    <dgm:cxn modelId="{EC69A2D9-EAA5-43BB-BE0C-86B708D12766}" type="presParOf" srcId="{96502B9B-B580-43E9-ACED-41A2E5A798AB}" destId="{C4FAAF83-E746-4E51-9BBF-F9082212FF31}" srcOrd="6" destOrd="0" presId="urn:microsoft.com/office/officeart/2005/8/layout/radial3"/>
    <dgm:cxn modelId="{A35725BB-7006-4B76-955E-D988BEF64CAF}" type="presParOf" srcId="{96502B9B-B580-43E9-ACED-41A2E5A798AB}" destId="{1934DC17-45D7-4143-9DA3-A9505DFFBC75}" srcOrd="7" destOrd="0" presId="urn:microsoft.com/office/officeart/2005/8/layout/radial3"/>
    <dgm:cxn modelId="{77C708D4-9B39-4D02-8CD5-0F7CB82AE57E}" type="presParOf" srcId="{96502B9B-B580-43E9-ACED-41A2E5A798AB}" destId="{E6D9611A-AED2-4E80-B9D3-D2D62932260E}" srcOrd="8"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B7FEE0A-08E1-43D8-8F47-26E8BDC12A42}" type="doc">
      <dgm:prSet loTypeId="urn:microsoft.com/office/officeart/2005/8/layout/venn1" loCatId="relationship" qsTypeId="urn:microsoft.com/office/officeart/2005/8/quickstyle/simple1" qsCatId="simple" csTypeId="urn:microsoft.com/office/officeart/2005/8/colors/accent0_2" csCatId="mainScheme" phldr="1"/>
      <dgm:spPr/>
      <dgm:t>
        <a:bodyPr/>
        <a:lstStyle/>
        <a:p>
          <a:endParaRPr lang="en-US"/>
        </a:p>
      </dgm:t>
    </dgm:pt>
    <dgm:pt modelId="{CD175075-DFAE-466C-8D93-601809F1F1CE}">
      <dgm:prSet custT="1"/>
      <dgm:spPr/>
      <dgm:t>
        <a:bodyPr/>
        <a:lstStyle/>
        <a:p>
          <a:pPr rtl="0"/>
          <a:r>
            <a:rPr lang="en-US" sz="1600" dirty="0">
              <a:latin typeface="Cambria" pitchFamily="18" charset="0"/>
            </a:rPr>
            <a:t>3. Carry forward of CE/ST/VAT credits</a:t>
          </a:r>
        </a:p>
      </dgm:t>
    </dgm:pt>
    <dgm:pt modelId="{6F47F186-465E-47CB-B2CE-22166CAA65BE}" type="parTrans" cxnId="{0B90274B-DFD8-45B6-AEF7-AF3B75CC8ACF}">
      <dgm:prSet/>
      <dgm:spPr/>
      <dgm:t>
        <a:bodyPr/>
        <a:lstStyle/>
        <a:p>
          <a:endParaRPr lang="en-US" sz="1800">
            <a:latin typeface="Cambria" pitchFamily="18" charset="0"/>
          </a:endParaRPr>
        </a:p>
      </dgm:t>
    </dgm:pt>
    <dgm:pt modelId="{3E23D97B-44C9-49B5-B9E1-246EDB1211BF}" type="sibTrans" cxnId="{0B90274B-DFD8-45B6-AEF7-AF3B75CC8ACF}">
      <dgm:prSet/>
      <dgm:spPr/>
      <dgm:t>
        <a:bodyPr/>
        <a:lstStyle/>
        <a:p>
          <a:endParaRPr lang="en-US" sz="1800">
            <a:latin typeface="Cambria" pitchFamily="18" charset="0"/>
          </a:endParaRPr>
        </a:p>
      </dgm:t>
    </dgm:pt>
    <dgm:pt modelId="{CD8BD89E-3CB3-40C9-B469-705E25C925CE}">
      <dgm:prSet custT="1"/>
      <dgm:spPr/>
      <dgm:t>
        <a:bodyPr/>
        <a:lstStyle/>
        <a:p>
          <a:pPr rtl="0"/>
          <a:r>
            <a:rPr lang="en-US" sz="1600" dirty="0">
              <a:latin typeface="Cambria" pitchFamily="18" charset="0"/>
            </a:rPr>
            <a:t>4. Stock lying with agents on transition- impacts</a:t>
          </a:r>
        </a:p>
      </dgm:t>
    </dgm:pt>
    <dgm:pt modelId="{A99ACDCB-CEE7-49EC-BD42-40504564AA7F}" type="parTrans" cxnId="{6C46D341-9AD3-432E-89E7-1F09B47D9CCC}">
      <dgm:prSet/>
      <dgm:spPr/>
      <dgm:t>
        <a:bodyPr/>
        <a:lstStyle/>
        <a:p>
          <a:endParaRPr lang="en-US" sz="1800">
            <a:latin typeface="Cambria" pitchFamily="18" charset="0"/>
          </a:endParaRPr>
        </a:p>
      </dgm:t>
    </dgm:pt>
    <dgm:pt modelId="{639D1A2F-D172-4EB3-A979-43B7B6349F53}" type="sibTrans" cxnId="{6C46D341-9AD3-432E-89E7-1F09B47D9CCC}">
      <dgm:prSet/>
      <dgm:spPr/>
      <dgm:t>
        <a:bodyPr/>
        <a:lstStyle/>
        <a:p>
          <a:endParaRPr lang="en-US" sz="1800">
            <a:latin typeface="Cambria" pitchFamily="18" charset="0"/>
          </a:endParaRPr>
        </a:p>
      </dgm:t>
    </dgm:pt>
    <dgm:pt modelId="{293B4A1C-6F61-4372-AF56-8B0F018FB398}">
      <dgm:prSet custT="1"/>
      <dgm:spPr/>
      <dgm:t>
        <a:bodyPr/>
        <a:lstStyle/>
        <a:p>
          <a:pPr rtl="0"/>
          <a:r>
            <a:rPr lang="en-US" sz="1600" dirty="0">
              <a:latin typeface="Cambria" pitchFamily="18" charset="0"/>
            </a:rPr>
            <a:t>6. Existing registration- migration to GST</a:t>
          </a:r>
        </a:p>
      </dgm:t>
    </dgm:pt>
    <dgm:pt modelId="{76E1D4DF-093D-49CA-99A7-3EFA1CE3D1DA}" type="parTrans" cxnId="{2E150739-00F7-45FA-AEFF-80F293A68A75}">
      <dgm:prSet/>
      <dgm:spPr/>
      <dgm:t>
        <a:bodyPr/>
        <a:lstStyle/>
        <a:p>
          <a:endParaRPr lang="en-US" sz="1800">
            <a:latin typeface="Cambria" pitchFamily="18" charset="0"/>
          </a:endParaRPr>
        </a:p>
      </dgm:t>
    </dgm:pt>
    <dgm:pt modelId="{43BF658F-6157-4D6D-9346-A71840AC029A}" type="sibTrans" cxnId="{2E150739-00F7-45FA-AEFF-80F293A68A75}">
      <dgm:prSet/>
      <dgm:spPr/>
      <dgm:t>
        <a:bodyPr/>
        <a:lstStyle/>
        <a:p>
          <a:endParaRPr lang="en-US" sz="1800">
            <a:latin typeface="Cambria" pitchFamily="18" charset="0"/>
          </a:endParaRPr>
        </a:p>
      </dgm:t>
    </dgm:pt>
    <dgm:pt modelId="{D9143949-941A-467D-9F60-91AC0CAF2CE0}">
      <dgm:prSet custT="1"/>
      <dgm:spPr/>
      <dgm:t>
        <a:bodyPr/>
        <a:lstStyle/>
        <a:p>
          <a:pPr rtl="0"/>
          <a:r>
            <a:rPr lang="en-US" sz="1600" dirty="0">
              <a:latin typeface="Cambria" pitchFamily="18" charset="0"/>
            </a:rPr>
            <a:t>8. Impact on pending refund claims- filed/unfiled </a:t>
          </a:r>
        </a:p>
      </dgm:t>
    </dgm:pt>
    <dgm:pt modelId="{560796E7-9771-45CA-BED8-617111ED87B3}" type="parTrans" cxnId="{8A6E6E9D-7DA4-4973-AD2A-2945ACC12D80}">
      <dgm:prSet/>
      <dgm:spPr/>
      <dgm:t>
        <a:bodyPr/>
        <a:lstStyle/>
        <a:p>
          <a:endParaRPr lang="en-US" sz="1800">
            <a:latin typeface="Cambria" pitchFamily="18" charset="0"/>
          </a:endParaRPr>
        </a:p>
      </dgm:t>
    </dgm:pt>
    <dgm:pt modelId="{DA931FA9-15C5-4EAE-B2C8-EAFF99FB2FB7}" type="sibTrans" cxnId="{8A6E6E9D-7DA4-4973-AD2A-2945ACC12D80}">
      <dgm:prSet/>
      <dgm:spPr/>
      <dgm:t>
        <a:bodyPr/>
        <a:lstStyle/>
        <a:p>
          <a:endParaRPr lang="en-US" sz="1800">
            <a:latin typeface="Cambria" pitchFamily="18" charset="0"/>
          </a:endParaRPr>
        </a:p>
      </dgm:t>
    </dgm:pt>
    <dgm:pt modelId="{9EA4CF26-EAFD-4A06-8175-F536616F3DD8}">
      <dgm:prSet custT="1"/>
      <dgm:spPr/>
      <dgm:t>
        <a:bodyPr/>
        <a:lstStyle/>
        <a:p>
          <a:pPr rtl="0"/>
          <a:r>
            <a:rPr lang="en-US" sz="1600" dirty="0">
              <a:latin typeface="Cambria" pitchFamily="18" charset="0"/>
            </a:rPr>
            <a:t>9. Continuing contracts- </a:t>
          </a:r>
        </a:p>
        <a:p>
          <a:pPr rtl="0"/>
          <a:r>
            <a:rPr lang="en-US" sz="1600" dirty="0">
              <a:latin typeface="Cambria" pitchFamily="18" charset="0"/>
            </a:rPr>
            <a:t>Revision, Spill over to GST</a:t>
          </a:r>
        </a:p>
      </dgm:t>
    </dgm:pt>
    <dgm:pt modelId="{F9CABBB8-A961-4405-B0BF-1D76C335DEC6}" type="parTrans" cxnId="{79563275-DEF4-481B-BF46-48787D31BBF5}">
      <dgm:prSet/>
      <dgm:spPr/>
      <dgm:t>
        <a:bodyPr/>
        <a:lstStyle/>
        <a:p>
          <a:endParaRPr lang="en-US" sz="1800">
            <a:latin typeface="Cambria" pitchFamily="18" charset="0"/>
          </a:endParaRPr>
        </a:p>
      </dgm:t>
    </dgm:pt>
    <dgm:pt modelId="{0E612EBE-5590-43D0-B4FD-9B8E09128938}" type="sibTrans" cxnId="{79563275-DEF4-481B-BF46-48787D31BBF5}">
      <dgm:prSet/>
      <dgm:spPr/>
      <dgm:t>
        <a:bodyPr/>
        <a:lstStyle/>
        <a:p>
          <a:endParaRPr lang="en-US" sz="1800">
            <a:latin typeface="Cambria" pitchFamily="18" charset="0"/>
          </a:endParaRPr>
        </a:p>
      </dgm:t>
    </dgm:pt>
    <dgm:pt modelId="{2A82AC76-D0BA-4AEB-A42F-A64973D5E2A5}">
      <dgm:prSet/>
      <dgm:spPr/>
      <dgm:t>
        <a:bodyPr/>
        <a:lstStyle/>
        <a:p>
          <a:pPr rtl="0"/>
          <a:endParaRPr lang="en-IN" sz="1800" dirty="0">
            <a:latin typeface="Cambria" pitchFamily="18" charset="0"/>
          </a:endParaRPr>
        </a:p>
      </dgm:t>
    </dgm:pt>
    <dgm:pt modelId="{0FC5C6A8-5CD9-4827-9E46-4F0B8CBF447A}" type="sibTrans" cxnId="{750E4478-B46D-40DD-8BEE-23440A874EDE}">
      <dgm:prSet/>
      <dgm:spPr/>
      <dgm:t>
        <a:bodyPr/>
        <a:lstStyle/>
        <a:p>
          <a:endParaRPr lang="en-US" sz="1800">
            <a:latin typeface="Cambria" pitchFamily="18" charset="0"/>
          </a:endParaRPr>
        </a:p>
      </dgm:t>
    </dgm:pt>
    <dgm:pt modelId="{0B0C18BE-66E7-4923-95B6-D423E6D7AF70}" type="parTrans" cxnId="{750E4478-B46D-40DD-8BEE-23440A874EDE}">
      <dgm:prSet/>
      <dgm:spPr/>
      <dgm:t>
        <a:bodyPr/>
        <a:lstStyle/>
        <a:p>
          <a:endParaRPr lang="en-US" sz="1800">
            <a:latin typeface="Cambria" pitchFamily="18" charset="0"/>
          </a:endParaRPr>
        </a:p>
      </dgm:t>
    </dgm:pt>
    <dgm:pt modelId="{D88B7A45-83CA-4F99-A258-107EA47D313E}">
      <dgm:prSet/>
      <dgm:spPr/>
      <dgm:t>
        <a:bodyPr/>
        <a:lstStyle/>
        <a:p>
          <a:endParaRPr lang="en-IN" dirty="0"/>
        </a:p>
      </dgm:t>
    </dgm:pt>
    <dgm:pt modelId="{B142BC49-5B0C-4759-81BF-0167804AE2F8}" type="sibTrans" cxnId="{7F3BCA91-3D14-475C-86D6-5B6238E171CD}">
      <dgm:prSet/>
      <dgm:spPr/>
      <dgm:t>
        <a:bodyPr/>
        <a:lstStyle/>
        <a:p>
          <a:endParaRPr lang="en-US" sz="1800">
            <a:latin typeface="Cambria" pitchFamily="18" charset="0"/>
          </a:endParaRPr>
        </a:p>
      </dgm:t>
    </dgm:pt>
    <dgm:pt modelId="{B9947597-EBBA-47F3-822C-7FB1CCC3A457}" type="parTrans" cxnId="{7F3BCA91-3D14-475C-86D6-5B6238E171CD}">
      <dgm:prSet/>
      <dgm:spPr/>
      <dgm:t>
        <a:bodyPr/>
        <a:lstStyle/>
        <a:p>
          <a:endParaRPr lang="en-US" sz="1800">
            <a:latin typeface="Cambria" pitchFamily="18" charset="0"/>
          </a:endParaRPr>
        </a:p>
      </dgm:t>
    </dgm:pt>
    <dgm:pt modelId="{708E15B7-2996-46B2-85EB-9284E06DA76C}">
      <dgm:prSet custT="1"/>
      <dgm:spPr/>
      <dgm:t>
        <a:bodyPr/>
        <a:lstStyle/>
        <a:p>
          <a:pPr rtl="0"/>
          <a:r>
            <a:rPr lang="en-US" sz="1600" dirty="0">
              <a:latin typeface="Cambria" pitchFamily="18" charset="0"/>
            </a:rPr>
            <a:t>2. Review of present credits, compliance</a:t>
          </a:r>
        </a:p>
      </dgm:t>
    </dgm:pt>
    <dgm:pt modelId="{502CD673-8738-4C52-986B-4D2D8BE6C925}" type="parTrans" cxnId="{78B7768D-3D2F-4621-86C3-568AF3FAD7D8}">
      <dgm:prSet/>
      <dgm:spPr/>
      <dgm:t>
        <a:bodyPr/>
        <a:lstStyle/>
        <a:p>
          <a:endParaRPr lang="en-IN"/>
        </a:p>
      </dgm:t>
    </dgm:pt>
    <dgm:pt modelId="{C82B6D07-C3BB-428F-B020-865628C1947B}" type="sibTrans" cxnId="{78B7768D-3D2F-4621-86C3-568AF3FAD7D8}">
      <dgm:prSet/>
      <dgm:spPr/>
      <dgm:t>
        <a:bodyPr/>
        <a:lstStyle/>
        <a:p>
          <a:endParaRPr lang="en-IN"/>
        </a:p>
      </dgm:t>
    </dgm:pt>
    <dgm:pt modelId="{9898E56D-8F42-4804-8844-811DC8C3F608}">
      <dgm:prSet/>
      <dgm:spPr/>
      <dgm:t>
        <a:bodyPr/>
        <a:lstStyle/>
        <a:p>
          <a:endParaRPr lang="en-IN"/>
        </a:p>
      </dgm:t>
    </dgm:pt>
    <dgm:pt modelId="{8C92FC31-4359-4A8A-9EF3-BD28D4CCEE30}" type="parTrans" cxnId="{528C286D-F631-4FB0-9B57-4F28034D7FF3}">
      <dgm:prSet/>
      <dgm:spPr/>
      <dgm:t>
        <a:bodyPr/>
        <a:lstStyle/>
        <a:p>
          <a:endParaRPr lang="en-IN"/>
        </a:p>
      </dgm:t>
    </dgm:pt>
    <dgm:pt modelId="{40E6BAB6-BD4F-41F5-B555-A8A7DC78B241}" type="sibTrans" cxnId="{528C286D-F631-4FB0-9B57-4F28034D7FF3}">
      <dgm:prSet/>
      <dgm:spPr/>
      <dgm:t>
        <a:bodyPr/>
        <a:lstStyle/>
        <a:p>
          <a:endParaRPr lang="en-IN"/>
        </a:p>
      </dgm:t>
    </dgm:pt>
    <dgm:pt modelId="{2E120066-4DD5-4B70-B9A0-1AAF86A17B9E}">
      <dgm:prSet custT="1"/>
      <dgm:spPr/>
      <dgm:t>
        <a:bodyPr/>
        <a:lstStyle/>
        <a:p>
          <a:pPr rtl="0"/>
          <a:r>
            <a:rPr lang="en-US" sz="1600" dirty="0">
              <a:latin typeface="Cambria" pitchFamily="18" charset="0"/>
            </a:rPr>
            <a:t>1.Process re-engineering &amp; training</a:t>
          </a:r>
        </a:p>
      </dgm:t>
    </dgm:pt>
    <dgm:pt modelId="{B836B529-ED3D-4A31-B72D-6C30C616BF3B}" type="parTrans" cxnId="{7B5623E8-CBD9-4C5D-8665-349EC79FA72D}">
      <dgm:prSet/>
      <dgm:spPr/>
      <dgm:t>
        <a:bodyPr/>
        <a:lstStyle/>
        <a:p>
          <a:endParaRPr lang="en-IN"/>
        </a:p>
      </dgm:t>
    </dgm:pt>
    <dgm:pt modelId="{5A29DE03-686A-4ABF-BDC5-5C0341A37294}" type="sibTrans" cxnId="{7B5623E8-CBD9-4C5D-8665-349EC79FA72D}">
      <dgm:prSet/>
      <dgm:spPr/>
      <dgm:t>
        <a:bodyPr/>
        <a:lstStyle/>
        <a:p>
          <a:endParaRPr lang="en-IN"/>
        </a:p>
      </dgm:t>
    </dgm:pt>
    <dgm:pt modelId="{C1DC6A4E-B583-4ED0-9ED9-95DA11794F9F}" type="pres">
      <dgm:prSet presAssocID="{8B7FEE0A-08E1-43D8-8F47-26E8BDC12A42}" presName="compositeShape" presStyleCnt="0">
        <dgm:presLayoutVars>
          <dgm:chMax val="7"/>
          <dgm:dir/>
          <dgm:resizeHandles val="exact"/>
        </dgm:presLayoutVars>
      </dgm:prSet>
      <dgm:spPr/>
    </dgm:pt>
    <dgm:pt modelId="{4BD77637-92AB-4655-9A4D-ABFA3990C62D}" type="pres">
      <dgm:prSet presAssocID="{2E120066-4DD5-4B70-B9A0-1AAF86A17B9E}" presName="circ1" presStyleLbl="vennNode1" presStyleIdx="0" presStyleCnt="7"/>
      <dgm:spPr/>
    </dgm:pt>
    <dgm:pt modelId="{B3E21E4A-0F5C-4DCF-AF68-F92ED2E72A7F}" type="pres">
      <dgm:prSet presAssocID="{2E120066-4DD5-4B70-B9A0-1AAF86A17B9E}" presName="circ1Tx" presStyleLbl="revTx" presStyleIdx="0" presStyleCnt="0" custLinFactNeighborX="-815" custLinFactNeighborY="25821">
        <dgm:presLayoutVars>
          <dgm:chMax val="0"/>
          <dgm:chPref val="0"/>
          <dgm:bulletEnabled val="1"/>
        </dgm:presLayoutVars>
      </dgm:prSet>
      <dgm:spPr/>
    </dgm:pt>
    <dgm:pt modelId="{E964FD52-88BD-4B30-8759-ED2C7711A9AE}" type="pres">
      <dgm:prSet presAssocID="{708E15B7-2996-46B2-85EB-9284E06DA76C}" presName="circ2" presStyleLbl="vennNode1" presStyleIdx="1" presStyleCnt="7"/>
      <dgm:spPr/>
    </dgm:pt>
    <dgm:pt modelId="{03AA8868-4947-47C8-8ACF-A09EA62165D5}" type="pres">
      <dgm:prSet presAssocID="{708E15B7-2996-46B2-85EB-9284E06DA76C}" presName="circ2Tx" presStyleLbl="revTx" presStyleIdx="0" presStyleCnt="0" custLinFactNeighborX="-12538" custLinFactNeighborY="-25255">
        <dgm:presLayoutVars>
          <dgm:chMax val="0"/>
          <dgm:chPref val="0"/>
          <dgm:bulletEnabled val="1"/>
        </dgm:presLayoutVars>
      </dgm:prSet>
      <dgm:spPr/>
    </dgm:pt>
    <dgm:pt modelId="{25CC0A03-65ED-4D06-9EE9-FFDF920BCB1E}" type="pres">
      <dgm:prSet presAssocID="{CD175075-DFAE-466C-8D93-601809F1F1CE}" presName="circ3" presStyleLbl="vennNode1" presStyleIdx="2" presStyleCnt="7"/>
      <dgm:spPr/>
    </dgm:pt>
    <dgm:pt modelId="{C875773E-3B3F-4F0C-943F-9B8C13DEE01E}" type="pres">
      <dgm:prSet presAssocID="{CD175075-DFAE-466C-8D93-601809F1F1CE}" presName="circ3Tx" presStyleLbl="revTx" presStyleIdx="0" presStyleCnt="0" custLinFactNeighborX="-11607" custLinFactNeighborY="-34225">
        <dgm:presLayoutVars>
          <dgm:chMax val="0"/>
          <dgm:chPref val="0"/>
          <dgm:bulletEnabled val="1"/>
        </dgm:presLayoutVars>
      </dgm:prSet>
      <dgm:spPr/>
    </dgm:pt>
    <dgm:pt modelId="{16C3A067-45B0-42FE-B053-F0DB69D050BD}" type="pres">
      <dgm:prSet presAssocID="{CD8BD89E-3CB3-40C9-B469-705E25C925CE}" presName="circ4" presStyleLbl="vennNode1" presStyleIdx="3" presStyleCnt="7"/>
      <dgm:spPr/>
    </dgm:pt>
    <dgm:pt modelId="{828191B9-3D95-44FD-AA2C-E07339C8FB83}" type="pres">
      <dgm:prSet presAssocID="{CD8BD89E-3CB3-40C9-B469-705E25C925CE}" presName="circ4Tx" presStyleLbl="revTx" presStyleIdx="0" presStyleCnt="0" custLinFactNeighborX="18229" custLinFactNeighborY="-71416">
        <dgm:presLayoutVars>
          <dgm:chMax val="0"/>
          <dgm:chPref val="0"/>
          <dgm:bulletEnabled val="1"/>
        </dgm:presLayoutVars>
      </dgm:prSet>
      <dgm:spPr/>
    </dgm:pt>
    <dgm:pt modelId="{93D968BD-124C-415F-9B57-DA80BAEDE34D}" type="pres">
      <dgm:prSet presAssocID="{293B4A1C-6F61-4372-AF56-8B0F018FB398}" presName="circ5" presStyleLbl="vennNode1" presStyleIdx="4" presStyleCnt="7"/>
      <dgm:spPr/>
    </dgm:pt>
    <dgm:pt modelId="{8FB36394-5FBD-434D-B70E-8B0D49EAB2EA}" type="pres">
      <dgm:prSet presAssocID="{293B4A1C-6F61-4372-AF56-8B0F018FB398}" presName="circ5Tx" presStyleLbl="revTx" presStyleIdx="0" presStyleCnt="0" custLinFactNeighborX="18095" custLinFactNeighborY="-13192">
        <dgm:presLayoutVars>
          <dgm:chMax val="0"/>
          <dgm:chPref val="0"/>
          <dgm:bulletEnabled val="1"/>
        </dgm:presLayoutVars>
      </dgm:prSet>
      <dgm:spPr/>
    </dgm:pt>
    <dgm:pt modelId="{18DB51AA-4139-47BF-B1F0-D8A932DD3047}" type="pres">
      <dgm:prSet presAssocID="{D9143949-941A-467D-9F60-91AC0CAF2CE0}" presName="circ6" presStyleLbl="vennNode1" presStyleIdx="5" presStyleCnt="7"/>
      <dgm:spPr/>
    </dgm:pt>
    <dgm:pt modelId="{7C8AA7DC-4B57-4A76-B2B4-41AA24CE044E}" type="pres">
      <dgm:prSet presAssocID="{D9143949-941A-467D-9F60-91AC0CAF2CE0}" presName="circ6Tx" presStyleLbl="revTx" presStyleIdx="0" presStyleCnt="0" custLinFactNeighborX="17026" custLinFactNeighborY="-33677">
        <dgm:presLayoutVars>
          <dgm:chMax val="0"/>
          <dgm:chPref val="0"/>
          <dgm:bulletEnabled val="1"/>
        </dgm:presLayoutVars>
      </dgm:prSet>
      <dgm:spPr/>
    </dgm:pt>
    <dgm:pt modelId="{51FC64AB-1902-4AFD-AB4F-3EF775122433}" type="pres">
      <dgm:prSet presAssocID="{9EA4CF26-EAFD-4A06-8175-F536616F3DD8}" presName="circ7" presStyleLbl="vennNode1" presStyleIdx="6" presStyleCnt="7"/>
      <dgm:spPr/>
    </dgm:pt>
    <dgm:pt modelId="{00E2B7F7-34FF-4AE4-A388-96CBA6E6FBEE}" type="pres">
      <dgm:prSet presAssocID="{9EA4CF26-EAFD-4A06-8175-F536616F3DD8}" presName="circ7Tx" presStyleLbl="revTx" presStyleIdx="0" presStyleCnt="0" custLinFactNeighborX="17971" custLinFactNeighborY="-10424">
        <dgm:presLayoutVars>
          <dgm:chMax val="0"/>
          <dgm:chPref val="0"/>
          <dgm:bulletEnabled val="1"/>
        </dgm:presLayoutVars>
      </dgm:prSet>
      <dgm:spPr/>
    </dgm:pt>
  </dgm:ptLst>
  <dgm:cxnLst>
    <dgm:cxn modelId="{7B5623E8-CBD9-4C5D-8665-349EC79FA72D}" srcId="{8B7FEE0A-08E1-43D8-8F47-26E8BDC12A42}" destId="{2E120066-4DD5-4B70-B9A0-1AAF86A17B9E}" srcOrd="0" destOrd="0" parTransId="{B836B529-ED3D-4A31-B72D-6C30C616BF3B}" sibTransId="{5A29DE03-686A-4ABF-BDC5-5C0341A37294}"/>
    <dgm:cxn modelId="{5E351B27-B6F1-4C57-BC69-B7B737D98789}" type="presOf" srcId="{8B7FEE0A-08E1-43D8-8F47-26E8BDC12A42}" destId="{C1DC6A4E-B583-4ED0-9ED9-95DA11794F9F}" srcOrd="0" destOrd="0" presId="urn:microsoft.com/office/officeart/2005/8/layout/venn1"/>
    <dgm:cxn modelId="{8A6E6E9D-7DA4-4973-AD2A-2945ACC12D80}" srcId="{8B7FEE0A-08E1-43D8-8F47-26E8BDC12A42}" destId="{D9143949-941A-467D-9F60-91AC0CAF2CE0}" srcOrd="5" destOrd="0" parTransId="{560796E7-9771-45CA-BED8-617111ED87B3}" sibTransId="{DA931FA9-15C5-4EAE-B2C8-EAFF99FB2FB7}"/>
    <dgm:cxn modelId="{2E150739-00F7-45FA-AEFF-80F293A68A75}" srcId="{8B7FEE0A-08E1-43D8-8F47-26E8BDC12A42}" destId="{293B4A1C-6F61-4372-AF56-8B0F018FB398}" srcOrd="4" destOrd="0" parTransId="{76E1D4DF-093D-49CA-99A7-3EFA1CE3D1DA}" sibTransId="{43BF658F-6157-4D6D-9346-A71840AC029A}"/>
    <dgm:cxn modelId="{528C286D-F631-4FB0-9B57-4F28034D7FF3}" srcId="{8B7FEE0A-08E1-43D8-8F47-26E8BDC12A42}" destId="{9898E56D-8F42-4804-8844-811DC8C3F608}" srcOrd="8" destOrd="0" parTransId="{8C92FC31-4359-4A8A-9EF3-BD28D4CCEE30}" sibTransId="{40E6BAB6-BD4F-41F5-B555-A8A7DC78B241}"/>
    <dgm:cxn modelId="{9BDCBE49-F68A-4132-B9E4-E4CCBF00AFE9}" type="presOf" srcId="{D9143949-941A-467D-9F60-91AC0CAF2CE0}" destId="{7C8AA7DC-4B57-4A76-B2B4-41AA24CE044E}" srcOrd="0" destOrd="0" presId="urn:microsoft.com/office/officeart/2005/8/layout/venn1"/>
    <dgm:cxn modelId="{8B79B88A-FA13-437D-8108-45344C4D90CB}" type="presOf" srcId="{2E120066-4DD5-4B70-B9A0-1AAF86A17B9E}" destId="{B3E21E4A-0F5C-4DCF-AF68-F92ED2E72A7F}" srcOrd="0" destOrd="0" presId="urn:microsoft.com/office/officeart/2005/8/layout/venn1"/>
    <dgm:cxn modelId="{AAB087F6-5D14-4957-B5FA-73C5BE5E7D9D}" type="presOf" srcId="{CD8BD89E-3CB3-40C9-B469-705E25C925CE}" destId="{828191B9-3D95-44FD-AA2C-E07339C8FB83}" srcOrd="0" destOrd="0" presId="urn:microsoft.com/office/officeart/2005/8/layout/venn1"/>
    <dgm:cxn modelId="{C9692113-1B1B-4683-BF68-88280A4E004A}" type="presOf" srcId="{CD175075-DFAE-466C-8D93-601809F1F1CE}" destId="{C875773E-3B3F-4F0C-943F-9B8C13DEE01E}" srcOrd="0" destOrd="0" presId="urn:microsoft.com/office/officeart/2005/8/layout/venn1"/>
    <dgm:cxn modelId="{0B90274B-DFD8-45B6-AEF7-AF3B75CC8ACF}" srcId="{8B7FEE0A-08E1-43D8-8F47-26E8BDC12A42}" destId="{CD175075-DFAE-466C-8D93-601809F1F1CE}" srcOrd="2" destOrd="0" parTransId="{6F47F186-465E-47CB-B2CE-22166CAA65BE}" sibTransId="{3E23D97B-44C9-49B5-B9E1-246EDB1211BF}"/>
    <dgm:cxn modelId="{78B7768D-3D2F-4621-86C3-568AF3FAD7D8}" srcId="{8B7FEE0A-08E1-43D8-8F47-26E8BDC12A42}" destId="{708E15B7-2996-46B2-85EB-9284E06DA76C}" srcOrd="1" destOrd="0" parTransId="{502CD673-8738-4C52-986B-4D2D8BE6C925}" sibTransId="{C82B6D07-C3BB-428F-B020-865628C1947B}"/>
    <dgm:cxn modelId="{7F3BCA91-3D14-475C-86D6-5B6238E171CD}" srcId="{8B7FEE0A-08E1-43D8-8F47-26E8BDC12A42}" destId="{D88B7A45-83CA-4F99-A258-107EA47D313E}" srcOrd="7" destOrd="0" parTransId="{B9947597-EBBA-47F3-822C-7FB1CCC3A457}" sibTransId="{B142BC49-5B0C-4759-81BF-0167804AE2F8}"/>
    <dgm:cxn modelId="{B482CD28-B2D6-4722-AFD9-29FC4536EAC0}" type="presOf" srcId="{9EA4CF26-EAFD-4A06-8175-F536616F3DD8}" destId="{00E2B7F7-34FF-4AE4-A388-96CBA6E6FBEE}" srcOrd="0" destOrd="0" presId="urn:microsoft.com/office/officeart/2005/8/layout/venn1"/>
    <dgm:cxn modelId="{750E4478-B46D-40DD-8BEE-23440A874EDE}" srcId="{8B7FEE0A-08E1-43D8-8F47-26E8BDC12A42}" destId="{2A82AC76-D0BA-4AEB-A42F-A64973D5E2A5}" srcOrd="9" destOrd="0" parTransId="{0B0C18BE-66E7-4923-95B6-D423E6D7AF70}" sibTransId="{0FC5C6A8-5CD9-4827-9E46-4F0B8CBF447A}"/>
    <dgm:cxn modelId="{79563275-DEF4-481B-BF46-48787D31BBF5}" srcId="{8B7FEE0A-08E1-43D8-8F47-26E8BDC12A42}" destId="{9EA4CF26-EAFD-4A06-8175-F536616F3DD8}" srcOrd="6" destOrd="0" parTransId="{F9CABBB8-A961-4405-B0BF-1D76C335DEC6}" sibTransId="{0E612EBE-5590-43D0-B4FD-9B8E09128938}"/>
    <dgm:cxn modelId="{6C46D341-9AD3-432E-89E7-1F09B47D9CCC}" srcId="{8B7FEE0A-08E1-43D8-8F47-26E8BDC12A42}" destId="{CD8BD89E-3CB3-40C9-B469-705E25C925CE}" srcOrd="3" destOrd="0" parTransId="{A99ACDCB-CEE7-49EC-BD42-40504564AA7F}" sibTransId="{639D1A2F-D172-4EB3-A979-43B7B6349F53}"/>
    <dgm:cxn modelId="{A5E36A54-A76A-412C-8757-2C36335BD67B}" type="presOf" srcId="{708E15B7-2996-46B2-85EB-9284E06DA76C}" destId="{03AA8868-4947-47C8-8ACF-A09EA62165D5}" srcOrd="0" destOrd="0" presId="urn:microsoft.com/office/officeart/2005/8/layout/venn1"/>
    <dgm:cxn modelId="{10D7F14A-A6DF-479F-89C1-8DC4D478E166}" type="presOf" srcId="{293B4A1C-6F61-4372-AF56-8B0F018FB398}" destId="{8FB36394-5FBD-434D-B70E-8B0D49EAB2EA}" srcOrd="0" destOrd="0" presId="urn:microsoft.com/office/officeart/2005/8/layout/venn1"/>
    <dgm:cxn modelId="{6575D7D4-BCBF-47C9-BDB6-5B8F0F0A894E}" type="presParOf" srcId="{C1DC6A4E-B583-4ED0-9ED9-95DA11794F9F}" destId="{4BD77637-92AB-4655-9A4D-ABFA3990C62D}" srcOrd="0" destOrd="0" presId="urn:microsoft.com/office/officeart/2005/8/layout/venn1"/>
    <dgm:cxn modelId="{34B5E688-83E6-42F5-ADEC-453D816293FA}" type="presParOf" srcId="{C1DC6A4E-B583-4ED0-9ED9-95DA11794F9F}" destId="{B3E21E4A-0F5C-4DCF-AF68-F92ED2E72A7F}" srcOrd="1" destOrd="0" presId="urn:microsoft.com/office/officeart/2005/8/layout/venn1"/>
    <dgm:cxn modelId="{115D4616-9DB2-4BEC-BC79-6DED72FF6018}" type="presParOf" srcId="{C1DC6A4E-B583-4ED0-9ED9-95DA11794F9F}" destId="{E964FD52-88BD-4B30-8759-ED2C7711A9AE}" srcOrd="2" destOrd="0" presId="urn:microsoft.com/office/officeart/2005/8/layout/venn1"/>
    <dgm:cxn modelId="{D0A7DA1B-81DE-4F28-9ABF-AE9B628E6D30}" type="presParOf" srcId="{C1DC6A4E-B583-4ED0-9ED9-95DA11794F9F}" destId="{03AA8868-4947-47C8-8ACF-A09EA62165D5}" srcOrd="3" destOrd="0" presId="urn:microsoft.com/office/officeart/2005/8/layout/venn1"/>
    <dgm:cxn modelId="{251F5B4F-23CD-4995-BCD2-DFD7AE039A64}" type="presParOf" srcId="{C1DC6A4E-B583-4ED0-9ED9-95DA11794F9F}" destId="{25CC0A03-65ED-4D06-9EE9-FFDF920BCB1E}" srcOrd="4" destOrd="0" presId="urn:microsoft.com/office/officeart/2005/8/layout/venn1"/>
    <dgm:cxn modelId="{2BB79106-D89C-4A24-A590-458EE0DFD732}" type="presParOf" srcId="{C1DC6A4E-B583-4ED0-9ED9-95DA11794F9F}" destId="{C875773E-3B3F-4F0C-943F-9B8C13DEE01E}" srcOrd="5" destOrd="0" presId="urn:microsoft.com/office/officeart/2005/8/layout/venn1"/>
    <dgm:cxn modelId="{FD465C05-D52A-4975-98AA-5FD0F4533E1A}" type="presParOf" srcId="{C1DC6A4E-B583-4ED0-9ED9-95DA11794F9F}" destId="{16C3A067-45B0-42FE-B053-F0DB69D050BD}" srcOrd="6" destOrd="0" presId="urn:microsoft.com/office/officeart/2005/8/layout/venn1"/>
    <dgm:cxn modelId="{0F3ECEAB-4AA5-4E58-9E33-754B0C639FC4}" type="presParOf" srcId="{C1DC6A4E-B583-4ED0-9ED9-95DA11794F9F}" destId="{828191B9-3D95-44FD-AA2C-E07339C8FB83}" srcOrd="7" destOrd="0" presId="urn:microsoft.com/office/officeart/2005/8/layout/venn1"/>
    <dgm:cxn modelId="{97BB5A57-A3B6-4EA8-A85F-E77B7DADA695}" type="presParOf" srcId="{C1DC6A4E-B583-4ED0-9ED9-95DA11794F9F}" destId="{93D968BD-124C-415F-9B57-DA80BAEDE34D}" srcOrd="8" destOrd="0" presId="urn:microsoft.com/office/officeart/2005/8/layout/venn1"/>
    <dgm:cxn modelId="{684BEBB3-1365-46C1-BB27-AE7E2B533B57}" type="presParOf" srcId="{C1DC6A4E-B583-4ED0-9ED9-95DA11794F9F}" destId="{8FB36394-5FBD-434D-B70E-8B0D49EAB2EA}" srcOrd="9" destOrd="0" presId="urn:microsoft.com/office/officeart/2005/8/layout/venn1"/>
    <dgm:cxn modelId="{44D9D916-4447-4F07-A7A6-33FC4A1B5536}" type="presParOf" srcId="{C1DC6A4E-B583-4ED0-9ED9-95DA11794F9F}" destId="{18DB51AA-4139-47BF-B1F0-D8A932DD3047}" srcOrd="10" destOrd="0" presId="urn:microsoft.com/office/officeart/2005/8/layout/venn1"/>
    <dgm:cxn modelId="{C9129A41-4C01-4E7F-911D-124756EFE2FD}" type="presParOf" srcId="{C1DC6A4E-B583-4ED0-9ED9-95DA11794F9F}" destId="{7C8AA7DC-4B57-4A76-B2B4-41AA24CE044E}" srcOrd="11" destOrd="0" presId="urn:microsoft.com/office/officeart/2005/8/layout/venn1"/>
    <dgm:cxn modelId="{B69BC6E1-6BD3-421C-A0C4-759BB76E0617}" type="presParOf" srcId="{C1DC6A4E-B583-4ED0-9ED9-95DA11794F9F}" destId="{51FC64AB-1902-4AFD-AB4F-3EF775122433}" srcOrd="12" destOrd="0" presId="urn:microsoft.com/office/officeart/2005/8/layout/venn1"/>
    <dgm:cxn modelId="{A63845B0-E643-43F6-808F-E180C1EFA4B2}" type="presParOf" srcId="{C1DC6A4E-B583-4ED0-9ED9-95DA11794F9F}" destId="{00E2B7F7-34FF-4AE4-A388-96CBA6E6FBEE}" srcOrd="1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F0CD267-A233-43AA-B97F-D3DAAFED12FF}" type="doc">
      <dgm:prSet loTypeId="urn:microsoft.com/office/officeart/2011/layout/HexagonRadial" loCatId="cycle" qsTypeId="urn:microsoft.com/office/officeart/2005/8/quickstyle/simple1" qsCatId="simple" csTypeId="urn:microsoft.com/office/officeart/2005/8/colors/accent0_3" csCatId="mainScheme" phldr="1"/>
      <dgm:spPr/>
      <dgm:t>
        <a:bodyPr/>
        <a:lstStyle/>
        <a:p>
          <a:endParaRPr lang="en-IN"/>
        </a:p>
      </dgm:t>
    </dgm:pt>
    <dgm:pt modelId="{395F76D3-E53C-463F-A57C-A1BBD1D1C4C2}">
      <dgm:prSet phldrT="[Text]" custT="1"/>
      <dgm:spPr/>
      <dgm:t>
        <a:bodyPr/>
        <a:lstStyle/>
        <a:p>
          <a:r>
            <a:rPr lang="en-IN" sz="3200" dirty="0"/>
            <a:t>Overall impact</a:t>
          </a:r>
        </a:p>
      </dgm:t>
    </dgm:pt>
    <dgm:pt modelId="{E4252D2B-ED50-4F74-848A-0F6C41056137}" type="parTrans" cxnId="{243F5142-107F-43A2-BEFB-C56F0A66D6D0}">
      <dgm:prSet/>
      <dgm:spPr/>
      <dgm:t>
        <a:bodyPr/>
        <a:lstStyle/>
        <a:p>
          <a:endParaRPr lang="en-IN"/>
        </a:p>
      </dgm:t>
    </dgm:pt>
    <dgm:pt modelId="{08527E51-68E4-4FE1-BC35-E047E8D22065}" type="sibTrans" cxnId="{243F5142-107F-43A2-BEFB-C56F0A66D6D0}">
      <dgm:prSet/>
      <dgm:spPr/>
      <dgm:t>
        <a:bodyPr/>
        <a:lstStyle/>
        <a:p>
          <a:endParaRPr lang="en-IN"/>
        </a:p>
      </dgm:t>
    </dgm:pt>
    <dgm:pt modelId="{A768BD6C-1DDE-4163-88DE-2AF87976DF88}">
      <dgm:prSet phldrT="[Text]" custT="1"/>
      <dgm:spPr/>
      <dgm:t>
        <a:bodyPr/>
        <a:lstStyle/>
        <a:p>
          <a:r>
            <a:rPr lang="en-US" sz="1800" b="1" dirty="0">
              <a:latin typeface="Cambria" panose="02040503050406030204" pitchFamily="18" charset="0"/>
            </a:rPr>
            <a:t>Configuration</a:t>
          </a:r>
          <a:endParaRPr lang="en-IN" sz="1800" b="1" dirty="0">
            <a:latin typeface="Cambria" panose="02040503050406030204" pitchFamily="18" charset="0"/>
          </a:endParaRPr>
        </a:p>
      </dgm:t>
    </dgm:pt>
    <dgm:pt modelId="{6A40811B-EEFD-4E08-B239-0DC4BE6D9517}" type="parTrans" cxnId="{EAFC763B-602A-48DC-8EB0-E6925D72C77B}">
      <dgm:prSet/>
      <dgm:spPr/>
      <dgm:t>
        <a:bodyPr/>
        <a:lstStyle/>
        <a:p>
          <a:endParaRPr lang="en-IN"/>
        </a:p>
      </dgm:t>
    </dgm:pt>
    <dgm:pt modelId="{110474C4-8728-48E9-94D9-350D3B729A75}" type="sibTrans" cxnId="{EAFC763B-602A-48DC-8EB0-E6925D72C77B}">
      <dgm:prSet/>
      <dgm:spPr/>
      <dgm:t>
        <a:bodyPr/>
        <a:lstStyle/>
        <a:p>
          <a:endParaRPr lang="en-IN"/>
        </a:p>
      </dgm:t>
    </dgm:pt>
    <dgm:pt modelId="{D2446D45-F549-45BE-8B78-9486518AB78A}">
      <dgm:prSet phldrT="[Text]" custT="1"/>
      <dgm:spPr/>
      <dgm:t>
        <a:bodyPr/>
        <a:lstStyle/>
        <a:p>
          <a:r>
            <a:rPr lang="en-US" sz="1800" b="1" dirty="0">
              <a:latin typeface="Cambria" panose="02040503050406030204" pitchFamily="18" charset="0"/>
            </a:rPr>
            <a:t>Masters</a:t>
          </a:r>
          <a:endParaRPr lang="en-IN" sz="1800" b="1" dirty="0">
            <a:latin typeface="Cambria" panose="02040503050406030204" pitchFamily="18" charset="0"/>
          </a:endParaRPr>
        </a:p>
      </dgm:t>
    </dgm:pt>
    <dgm:pt modelId="{7DD0E405-5E19-4A31-949C-BED324DAA520}" type="parTrans" cxnId="{4573D20D-1DC3-46CD-A3CE-DDA382CD169C}">
      <dgm:prSet/>
      <dgm:spPr/>
      <dgm:t>
        <a:bodyPr/>
        <a:lstStyle/>
        <a:p>
          <a:endParaRPr lang="en-IN"/>
        </a:p>
      </dgm:t>
    </dgm:pt>
    <dgm:pt modelId="{3AB81172-EE2F-4681-A332-10F74B90797D}" type="sibTrans" cxnId="{4573D20D-1DC3-46CD-A3CE-DDA382CD169C}">
      <dgm:prSet/>
      <dgm:spPr/>
      <dgm:t>
        <a:bodyPr/>
        <a:lstStyle/>
        <a:p>
          <a:endParaRPr lang="en-IN"/>
        </a:p>
      </dgm:t>
    </dgm:pt>
    <dgm:pt modelId="{2C82C20E-F586-4FFC-8903-9476D57A0BAB}">
      <dgm:prSet phldrT="[Text]" custT="1"/>
      <dgm:spPr/>
      <dgm:t>
        <a:bodyPr/>
        <a:lstStyle/>
        <a:p>
          <a:r>
            <a:rPr lang="en-US" sz="1800" b="1" dirty="0">
              <a:latin typeface="Cambria" panose="02040503050406030204" pitchFamily="18" charset="0"/>
            </a:rPr>
            <a:t>Transactions</a:t>
          </a:r>
          <a:endParaRPr lang="en-IN" sz="1800" b="1" dirty="0">
            <a:latin typeface="Cambria" panose="02040503050406030204" pitchFamily="18" charset="0"/>
          </a:endParaRPr>
        </a:p>
      </dgm:t>
    </dgm:pt>
    <dgm:pt modelId="{7A63192E-D62A-4B66-ADE5-62B3AAFCC8B6}" type="parTrans" cxnId="{C37DF743-D6DA-47C6-A1C6-482361982DF4}">
      <dgm:prSet/>
      <dgm:spPr/>
      <dgm:t>
        <a:bodyPr/>
        <a:lstStyle/>
        <a:p>
          <a:endParaRPr lang="en-IN"/>
        </a:p>
      </dgm:t>
    </dgm:pt>
    <dgm:pt modelId="{9CFF1801-CDE5-4A64-9862-FD2D2A6DE865}" type="sibTrans" cxnId="{C37DF743-D6DA-47C6-A1C6-482361982DF4}">
      <dgm:prSet/>
      <dgm:spPr/>
      <dgm:t>
        <a:bodyPr/>
        <a:lstStyle/>
        <a:p>
          <a:endParaRPr lang="en-IN"/>
        </a:p>
      </dgm:t>
    </dgm:pt>
    <dgm:pt modelId="{A965DA28-59E4-4955-85E7-BEBBFB80F9E6}">
      <dgm:prSet phldrT="[Text]" custT="1"/>
      <dgm:spPr/>
      <dgm:t>
        <a:bodyPr/>
        <a:lstStyle/>
        <a:p>
          <a:r>
            <a:rPr lang="en-US" sz="1600" b="1" dirty="0">
              <a:latin typeface="Cambria" panose="02040503050406030204" pitchFamily="18" charset="0"/>
            </a:rPr>
            <a:t>Reports </a:t>
          </a:r>
          <a:endParaRPr lang="en-IN" sz="1600" b="1" dirty="0">
            <a:latin typeface="Cambria" panose="02040503050406030204" pitchFamily="18" charset="0"/>
          </a:endParaRPr>
        </a:p>
      </dgm:t>
    </dgm:pt>
    <dgm:pt modelId="{AFBD63C7-F1CB-4AE7-8458-64EF86D462D9}" type="parTrans" cxnId="{8F96532F-2258-41D1-9C20-834206E4B17F}">
      <dgm:prSet/>
      <dgm:spPr/>
      <dgm:t>
        <a:bodyPr/>
        <a:lstStyle/>
        <a:p>
          <a:endParaRPr lang="en-IN"/>
        </a:p>
      </dgm:t>
    </dgm:pt>
    <dgm:pt modelId="{91ECD6B6-B81F-4C3F-9C0D-76BA74F26ECC}" type="sibTrans" cxnId="{8F96532F-2258-41D1-9C20-834206E4B17F}">
      <dgm:prSet/>
      <dgm:spPr/>
      <dgm:t>
        <a:bodyPr/>
        <a:lstStyle/>
        <a:p>
          <a:endParaRPr lang="en-IN"/>
        </a:p>
      </dgm:t>
    </dgm:pt>
    <dgm:pt modelId="{EB81B41D-643E-426F-96E7-94A70C29E12F}">
      <dgm:prSet custT="1"/>
      <dgm:spPr/>
      <dgm:t>
        <a:bodyPr/>
        <a:lstStyle/>
        <a:p>
          <a:r>
            <a:rPr lang="en-US" sz="1800" b="1" dirty="0">
              <a:latin typeface="Cambria" panose="02040503050406030204" pitchFamily="18" charset="0"/>
            </a:rPr>
            <a:t>Filing and Payments</a:t>
          </a:r>
        </a:p>
      </dgm:t>
    </dgm:pt>
    <dgm:pt modelId="{64CBC025-2F28-43EB-BA7A-7C218570C55B}" type="parTrans" cxnId="{B39802E7-FE4F-47DE-9CAF-E7E39F022544}">
      <dgm:prSet/>
      <dgm:spPr/>
      <dgm:t>
        <a:bodyPr/>
        <a:lstStyle/>
        <a:p>
          <a:endParaRPr lang="en-IN"/>
        </a:p>
      </dgm:t>
    </dgm:pt>
    <dgm:pt modelId="{7FC08F4B-71AE-4185-9934-B2B69A5FB6B6}" type="sibTrans" cxnId="{B39802E7-FE4F-47DE-9CAF-E7E39F022544}">
      <dgm:prSet/>
      <dgm:spPr/>
      <dgm:t>
        <a:bodyPr/>
        <a:lstStyle/>
        <a:p>
          <a:endParaRPr lang="en-IN"/>
        </a:p>
      </dgm:t>
    </dgm:pt>
    <dgm:pt modelId="{F7B1A268-CC80-4ECA-90EB-89BAC405473B}">
      <dgm:prSet phldrT="[Text]" custT="1"/>
      <dgm:spPr/>
      <dgm:t>
        <a:bodyPr/>
        <a:lstStyle/>
        <a:p>
          <a:r>
            <a:rPr lang="en-IN" sz="1800" b="1" dirty="0">
              <a:latin typeface="Cambria" panose="02040503050406030204" pitchFamily="18" charset="0"/>
            </a:rPr>
            <a:t>Company Creation</a:t>
          </a:r>
        </a:p>
      </dgm:t>
    </dgm:pt>
    <dgm:pt modelId="{90D7C04D-4CCA-4270-9430-8CB2763410C2}" type="parTrans" cxnId="{89E7CD4A-837C-4962-9AB1-4E64D7A5BE03}">
      <dgm:prSet/>
      <dgm:spPr/>
      <dgm:t>
        <a:bodyPr/>
        <a:lstStyle/>
        <a:p>
          <a:endParaRPr lang="en-US"/>
        </a:p>
      </dgm:t>
    </dgm:pt>
    <dgm:pt modelId="{9C839A71-A050-4785-9B41-35E3363661C6}" type="sibTrans" cxnId="{89E7CD4A-837C-4962-9AB1-4E64D7A5BE03}">
      <dgm:prSet/>
      <dgm:spPr/>
      <dgm:t>
        <a:bodyPr/>
        <a:lstStyle/>
        <a:p>
          <a:endParaRPr lang="en-US"/>
        </a:p>
      </dgm:t>
    </dgm:pt>
    <dgm:pt modelId="{E3FAD043-6B24-46DC-A428-30BBDFFE1FFA}" type="pres">
      <dgm:prSet presAssocID="{8F0CD267-A233-43AA-B97F-D3DAAFED12FF}" presName="Name0" presStyleCnt="0">
        <dgm:presLayoutVars>
          <dgm:chMax val="1"/>
          <dgm:chPref val="1"/>
          <dgm:dir/>
          <dgm:animOne val="branch"/>
          <dgm:animLvl val="lvl"/>
        </dgm:presLayoutVars>
      </dgm:prSet>
      <dgm:spPr/>
    </dgm:pt>
    <dgm:pt modelId="{6F5B38F0-F3D4-4BE2-8C55-4082DBF5079F}" type="pres">
      <dgm:prSet presAssocID="{395F76D3-E53C-463F-A57C-A1BBD1D1C4C2}" presName="Parent" presStyleLbl="node0" presStyleIdx="0" presStyleCnt="1" custLinFactNeighborX="2300" custLinFactNeighborY="-179">
        <dgm:presLayoutVars>
          <dgm:chMax val="6"/>
          <dgm:chPref val="6"/>
        </dgm:presLayoutVars>
      </dgm:prSet>
      <dgm:spPr/>
    </dgm:pt>
    <dgm:pt modelId="{528965F0-B8FA-47BF-899D-6D740DC9586E}" type="pres">
      <dgm:prSet presAssocID="{F7B1A268-CC80-4ECA-90EB-89BAC405473B}" presName="Accent1" presStyleCnt="0"/>
      <dgm:spPr/>
    </dgm:pt>
    <dgm:pt modelId="{C21C8E97-686C-49BE-969C-ED7294D8C49A}" type="pres">
      <dgm:prSet presAssocID="{F7B1A268-CC80-4ECA-90EB-89BAC405473B}" presName="Accent" presStyleLbl="bgShp" presStyleIdx="0" presStyleCnt="6"/>
      <dgm:spPr/>
    </dgm:pt>
    <dgm:pt modelId="{BD834E08-6260-47C7-BFBC-5A99D9DB7E5F}" type="pres">
      <dgm:prSet presAssocID="{F7B1A268-CC80-4ECA-90EB-89BAC405473B}" presName="Child1" presStyleLbl="node1" presStyleIdx="0" presStyleCnt="6" custScaleX="110013">
        <dgm:presLayoutVars>
          <dgm:chMax val="0"/>
          <dgm:chPref val="0"/>
          <dgm:bulletEnabled val="1"/>
        </dgm:presLayoutVars>
      </dgm:prSet>
      <dgm:spPr/>
    </dgm:pt>
    <dgm:pt modelId="{F2F700CB-AC3E-497D-A60D-15D9FA17483D}" type="pres">
      <dgm:prSet presAssocID="{A768BD6C-1DDE-4163-88DE-2AF87976DF88}" presName="Accent2" presStyleCnt="0"/>
      <dgm:spPr/>
    </dgm:pt>
    <dgm:pt modelId="{511170B9-6303-4CA7-B2A4-A8B06494F847}" type="pres">
      <dgm:prSet presAssocID="{A768BD6C-1DDE-4163-88DE-2AF87976DF88}" presName="Accent" presStyleLbl="bgShp" presStyleIdx="1" presStyleCnt="6"/>
      <dgm:spPr/>
    </dgm:pt>
    <dgm:pt modelId="{9A46C89E-A881-41E8-BE36-85BD4099443F}" type="pres">
      <dgm:prSet presAssocID="{A768BD6C-1DDE-4163-88DE-2AF87976DF88}" presName="Child2" presStyleLbl="node1" presStyleIdx="1" presStyleCnt="6" custScaleX="114907" custScaleY="105870">
        <dgm:presLayoutVars>
          <dgm:chMax val="0"/>
          <dgm:chPref val="0"/>
          <dgm:bulletEnabled val="1"/>
        </dgm:presLayoutVars>
      </dgm:prSet>
      <dgm:spPr/>
    </dgm:pt>
    <dgm:pt modelId="{EEAC7EAA-2379-43A2-BE76-121A4C8C7DE2}" type="pres">
      <dgm:prSet presAssocID="{D2446D45-F549-45BE-8B78-9486518AB78A}" presName="Accent3" presStyleCnt="0"/>
      <dgm:spPr/>
    </dgm:pt>
    <dgm:pt modelId="{2B73D7AA-3BFE-4895-8689-08E30DA2CAC3}" type="pres">
      <dgm:prSet presAssocID="{D2446D45-F549-45BE-8B78-9486518AB78A}" presName="Accent" presStyleLbl="bgShp" presStyleIdx="2" presStyleCnt="6"/>
      <dgm:spPr/>
    </dgm:pt>
    <dgm:pt modelId="{3B34E42E-A62B-4004-88B0-49808A3C2B61}" type="pres">
      <dgm:prSet presAssocID="{D2446D45-F549-45BE-8B78-9486518AB78A}" presName="Child3" presStyleLbl="node1" presStyleIdx="2" presStyleCnt="6" custScaleX="118247">
        <dgm:presLayoutVars>
          <dgm:chMax val="0"/>
          <dgm:chPref val="0"/>
          <dgm:bulletEnabled val="1"/>
        </dgm:presLayoutVars>
      </dgm:prSet>
      <dgm:spPr/>
    </dgm:pt>
    <dgm:pt modelId="{E500016A-237C-4220-825B-9D7290D60306}" type="pres">
      <dgm:prSet presAssocID="{2C82C20E-F586-4FFC-8903-9476D57A0BAB}" presName="Accent4" presStyleCnt="0"/>
      <dgm:spPr/>
    </dgm:pt>
    <dgm:pt modelId="{AD15EE2C-91C3-40FA-9D12-181102AEC9DD}" type="pres">
      <dgm:prSet presAssocID="{2C82C20E-F586-4FFC-8903-9476D57A0BAB}" presName="Accent" presStyleLbl="bgShp" presStyleIdx="3" presStyleCnt="6"/>
      <dgm:spPr/>
    </dgm:pt>
    <dgm:pt modelId="{CA46948B-26A8-4254-ACD0-D02E0930F707}" type="pres">
      <dgm:prSet presAssocID="{2C82C20E-F586-4FFC-8903-9476D57A0BAB}" presName="Child4" presStyleLbl="node1" presStyleIdx="3" presStyleCnt="6" custScaleX="110752">
        <dgm:presLayoutVars>
          <dgm:chMax val="0"/>
          <dgm:chPref val="0"/>
          <dgm:bulletEnabled val="1"/>
        </dgm:presLayoutVars>
      </dgm:prSet>
      <dgm:spPr/>
    </dgm:pt>
    <dgm:pt modelId="{A932E7BC-1543-4465-B281-6A9E1C52FC78}" type="pres">
      <dgm:prSet presAssocID="{A965DA28-59E4-4955-85E7-BEBBFB80F9E6}" presName="Accent5" presStyleCnt="0"/>
      <dgm:spPr/>
    </dgm:pt>
    <dgm:pt modelId="{4C28AFD4-7747-41D1-AB5B-598E825DA4DD}" type="pres">
      <dgm:prSet presAssocID="{A965DA28-59E4-4955-85E7-BEBBFB80F9E6}" presName="Accent" presStyleLbl="bgShp" presStyleIdx="4" presStyleCnt="6"/>
      <dgm:spPr/>
    </dgm:pt>
    <dgm:pt modelId="{46158D51-E508-416B-BADC-1874C4A619AD}" type="pres">
      <dgm:prSet presAssocID="{A965DA28-59E4-4955-85E7-BEBBFB80F9E6}" presName="Child5" presStyleLbl="node1" presStyleIdx="4" presStyleCnt="6" custScaleX="109633">
        <dgm:presLayoutVars>
          <dgm:chMax val="0"/>
          <dgm:chPref val="0"/>
          <dgm:bulletEnabled val="1"/>
        </dgm:presLayoutVars>
      </dgm:prSet>
      <dgm:spPr/>
    </dgm:pt>
    <dgm:pt modelId="{F42DF9E0-A2BD-4659-A205-DEF4E5080395}" type="pres">
      <dgm:prSet presAssocID="{EB81B41D-643E-426F-96E7-94A70C29E12F}" presName="Accent6" presStyleCnt="0"/>
      <dgm:spPr/>
    </dgm:pt>
    <dgm:pt modelId="{B5F24354-CBB6-4949-80FA-D5E3398FBF63}" type="pres">
      <dgm:prSet presAssocID="{EB81B41D-643E-426F-96E7-94A70C29E12F}" presName="Accent" presStyleLbl="bgShp" presStyleIdx="5" presStyleCnt="6"/>
      <dgm:spPr/>
    </dgm:pt>
    <dgm:pt modelId="{23B88546-E9F5-41AA-87FA-C3B9B2771719}" type="pres">
      <dgm:prSet presAssocID="{EB81B41D-643E-426F-96E7-94A70C29E12F}" presName="Child6" presStyleLbl="node1" presStyleIdx="5" presStyleCnt="6" custScaleX="114449" custScaleY="114799">
        <dgm:presLayoutVars>
          <dgm:chMax val="0"/>
          <dgm:chPref val="0"/>
          <dgm:bulletEnabled val="1"/>
        </dgm:presLayoutVars>
      </dgm:prSet>
      <dgm:spPr/>
    </dgm:pt>
  </dgm:ptLst>
  <dgm:cxnLst>
    <dgm:cxn modelId="{C526AA6E-9E09-4A90-9D7F-8CE616F07F2B}" type="presOf" srcId="{D2446D45-F549-45BE-8B78-9486518AB78A}" destId="{3B34E42E-A62B-4004-88B0-49808A3C2B61}" srcOrd="0" destOrd="0" presId="urn:microsoft.com/office/officeart/2011/layout/HexagonRadial"/>
    <dgm:cxn modelId="{315D29E4-9FED-46A3-B35B-B1EEB1250387}" type="presOf" srcId="{2C82C20E-F586-4FFC-8903-9476D57A0BAB}" destId="{CA46948B-26A8-4254-ACD0-D02E0930F707}" srcOrd="0" destOrd="0" presId="urn:microsoft.com/office/officeart/2011/layout/HexagonRadial"/>
    <dgm:cxn modelId="{76A6F1CA-4E95-42AF-ABA8-4AF8D2974D15}" type="presOf" srcId="{F7B1A268-CC80-4ECA-90EB-89BAC405473B}" destId="{BD834E08-6260-47C7-BFBC-5A99D9DB7E5F}" srcOrd="0" destOrd="0" presId="urn:microsoft.com/office/officeart/2011/layout/HexagonRadial"/>
    <dgm:cxn modelId="{EAFC763B-602A-48DC-8EB0-E6925D72C77B}" srcId="{395F76D3-E53C-463F-A57C-A1BBD1D1C4C2}" destId="{A768BD6C-1DDE-4163-88DE-2AF87976DF88}" srcOrd="1" destOrd="0" parTransId="{6A40811B-EEFD-4E08-B239-0DC4BE6D9517}" sibTransId="{110474C4-8728-48E9-94D9-350D3B729A75}"/>
    <dgm:cxn modelId="{B39802E7-FE4F-47DE-9CAF-E7E39F022544}" srcId="{395F76D3-E53C-463F-A57C-A1BBD1D1C4C2}" destId="{EB81B41D-643E-426F-96E7-94A70C29E12F}" srcOrd="5" destOrd="0" parTransId="{64CBC025-2F28-43EB-BA7A-7C218570C55B}" sibTransId="{7FC08F4B-71AE-4185-9934-B2B69A5FB6B6}"/>
    <dgm:cxn modelId="{2362DD27-05D3-4643-BBFF-2671C0FDA5F7}" type="presOf" srcId="{A768BD6C-1DDE-4163-88DE-2AF87976DF88}" destId="{9A46C89E-A881-41E8-BE36-85BD4099443F}" srcOrd="0" destOrd="0" presId="urn:microsoft.com/office/officeart/2011/layout/HexagonRadial"/>
    <dgm:cxn modelId="{3DEA6616-9C76-4508-9406-2708249FB80A}" type="presOf" srcId="{A965DA28-59E4-4955-85E7-BEBBFB80F9E6}" destId="{46158D51-E508-416B-BADC-1874C4A619AD}" srcOrd="0" destOrd="0" presId="urn:microsoft.com/office/officeart/2011/layout/HexagonRadial"/>
    <dgm:cxn modelId="{6CA2D018-A36A-45A1-96D3-08719EF5B78E}" type="presOf" srcId="{EB81B41D-643E-426F-96E7-94A70C29E12F}" destId="{23B88546-E9F5-41AA-87FA-C3B9B2771719}" srcOrd="0" destOrd="0" presId="urn:microsoft.com/office/officeart/2011/layout/HexagonRadial"/>
    <dgm:cxn modelId="{34FD3D9A-E854-4F7D-95FC-B0106290F216}" type="presOf" srcId="{395F76D3-E53C-463F-A57C-A1BBD1D1C4C2}" destId="{6F5B38F0-F3D4-4BE2-8C55-4082DBF5079F}" srcOrd="0" destOrd="0" presId="urn:microsoft.com/office/officeart/2011/layout/HexagonRadial"/>
    <dgm:cxn modelId="{89E7CD4A-837C-4962-9AB1-4E64D7A5BE03}" srcId="{395F76D3-E53C-463F-A57C-A1BBD1D1C4C2}" destId="{F7B1A268-CC80-4ECA-90EB-89BAC405473B}" srcOrd="0" destOrd="0" parTransId="{90D7C04D-4CCA-4270-9430-8CB2763410C2}" sibTransId="{9C839A71-A050-4785-9B41-35E3363661C6}"/>
    <dgm:cxn modelId="{8F96532F-2258-41D1-9C20-834206E4B17F}" srcId="{395F76D3-E53C-463F-A57C-A1BBD1D1C4C2}" destId="{A965DA28-59E4-4955-85E7-BEBBFB80F9E6}" srcOrd="4" destOrd="0" parTransId="{AFBD63C7-F1CB-4AE7-8458-64EF86D462D9}" sibTransId="{91ECD6B6-B81F-4C3F-9C0D-76BA74F26ECC}"/>
    <dgm:cxn modelId="{BBE4F105-471D-4CE0-80AE-4F1F76F06527}" type="presOf" srcId="{8F0CD267-A233-43AA-B97F-D3DAAFED12FF}" destId="{E3FAD043-6B24-46DC-A428-30BBDFFE1FFA}" srcOrd="0" destOrd="0" presId="urn:microsoft.com/office/officeart/2011/layout/HexagonRadial"/>
    <dgm:cxn modelId="{243F5142-107F-43A2-BEFB-C56F0A66D6D0}" srcId="{8F0CD267-A233-43AA-B97F-D3DAAFED12FF}" destId="{395F76D3-E53C-463F-A57C-A1BBD1D1C4C2}" srcOrd="0" destOrd="0" parTransId="{E4252D2B-ED50-4F74-848A-0F6C41056137}" sibTransId="{08527E51-68E4-4FE1-BC35-E047E8D22065}"/>
    <dgm:cxn modelId="{C37DF743-D6DA-47C6-A1C6-482361982DF4}" srcId="{395F76D3-E53C-463F-A57C-A1BBD1D1C4C2}" destId="{2C82C20E-F586-4FFC-8903-9476D57A0BAB}" srcOrd="3" destOrd="0" parTransId="{7A63192E-D62A-4B66-ADE5-62B3AAFCC8B6}" sibTransId="{9CFF1801-CDE5-4A64-9862-FD2D2A6DE865}"/>
    <dgm:cxn modelId="{4573D20D-1DC3-46CD-A3CE-DDA382CD169C}" srcId="{395F76D3-E53C-463F-A57C-A1BBD1D1C4C2}" destId="{D2446D45-F549-45BE-8B78-9486518AB78A}" srcOrd="2" destOrd="0" parTransId="{7DD0E405-5E19-4A31-949C-BED324DAA520}" sibTransId="{3AB81172-EE2F-4681-A332-10F74B90797D}"/>
    <dgm:cxn modelId="{F000FE06-6AD1-4AC8-B682-DEB1D1BE7FDB}" type="presParOf" srcId="{E3FAD043-6B24-46DC-A428-30BBDFFE1FFA}" destId="{6F5B38F0-F3D4-4BE2-8C55-4082DBF5079F}" srcOrd="0" destOrd="0" presId="urn:microsoft.com/office/officeart/2011/layout/HexagonRadial"/>
    <dgm:cxn modelId="{81AF9D39-41A1-476E-8194-C172374CD6FC}" type="presParOf" srcId="{E3FAD043-6B24-46DC-A428-30BBDFFE1FFA}" destId="{528965F0-B8FA-47BF-899D-6D740DC9586E}" srcOrd="1" destOrd="0" presId="urn:microsoft.com/office/officeart/2011/layout/HexagonRadial"/>
    <dgm:cxn modelId="{12326DAF-427C-47F9-9E45-D5824370159E}" type="presParOf" srcId="{528965F0-B8FA-47BF-899D-6D740DC9586E}" destId="{C21C8E97-686C-49BE-969C-ED7294D8C49A}" srcOrd="0" destOrd="0" presId="urn:microsoft.com/office/officeart/2011/layout/HexagonRadial"/>
    <dgm:cxn modelId="{B2793DFC-8BAF-4395-ABF2-5CC9B8562E61}" type="presParOf" srcId="{E3FAD043-6B24-46DC-A428-30BBDFFE1FFA}" destId="{BD834E08-6260-47C7-BFBC-5A99D9DB7E5F}" srcOrd="2" destOrd="0" presId="urn:microsoft.com/office/officeart/2011/layout/HexagonRadial"/>
    <dgm:cxn modelId="{923A33AC-2666-400C-B083-FABC486B066E}" type="presParOf" srcId="{E3FAD043-6B24-46DC-A428-30BBDFFE1FFA}" destId="{F2F700CB-AC3E-497D-A60D-15D9FA17483D}" srcOrd="3" destOrd="0" presId="urn:microsoft.com/office/officeart/2011/layout/HexagonRadial"/>
    <dgm:cxn modelId="{E3D79C63-9ED6-4D9A-B4AF-F5780587426E}" type="presParOf" srcId="{F2F700CB-AC3E-497D-A60D-15D9FA17483D}" destId="{511170B9-6303-4CA7-B2A4-A8B06494F847}" srcOrd="0" destOrd="0" presId="urn:microsoft.com/office/officeart/2011/layout/HexagonRadial"/>
    <dgm:cxn modelId="{F3495D6F-FCE7-465A-9B72-C7C0F8B3C94F}" type="presParOf" srcId="{E3FAD043-6B24-46DC-A428-30BBDFFE1FFA}" destId="{9A46C89E-A881-41E8-BE36-85BD4099443F}" srcOrd="4" destOrd="0" presId="urn:microsoft.com/office/officeart/2011/layout/HexagonRadial"/>
    <dgm:cxn modelId="{F31A5D24-9F66-4ADC-AA3D-8D8889F6F379}" type="presParOf" srcId="{E3FAD043-6B24-46DC-A428-30BBDFFE1FFA}" destId="{EEAC7EAA-2379-43A2-BE76-121A4C8C7DE2}" srcOrd="5" destOrd="0" presId="urn:microsoft.com/office/officeart/2011/layout/HexagonRadial"/>
    <dgm:cxn modelId="{293D4609-CBA2-4942-B813-81FBE8A1A683}" type="presParOf" srcId="{EEAC7EAA-2379-43A2-BE76-121A4C8C7DE2}" destId="{2B73D7AA-3BFE-4895-8689-08E30DA2CAC3}" srcOrd="0" destOrd="0" presId="urn:microsoft.com/office/officeart/2011/layout/HexagonRadial"/>
    <dgm:cxn modelId="{DE1AFEF4-17F6-49AF-914F-5079B20BA48F}" type="presParOf" srcId="{E3FAD043-6B24-46DC-A428-30BBDFFE1FFA}" destId="{3B34E42E-A62B-4004-88B0-49808A3C2B61}" srcOrd="6" destOrd="0" presId="urn:microsoft.com/office/officeart/2011/layout/HexagonRadial"/>
    <dgm:cxn modelId="{652BFDCF-370B-4AE5-BCA7-6CBE6A7600A4}" type="presParOf" srcId="{E3FAD043-6B24-46DC-A428-30BBDFFE1FFA}" destId="{E500016A-237C-4220-825B-9D7290D60306}" srcOrd="7" destOrd="0" presId="urn:microsoft.com/office/officeart/2011/layout/HexagonRadial"/>
    <dgm:cxn modelId="{0FD50234-1EB5-445E-8906-89E4812D9C14}" type="presParOf" srcId="{E500016A-237C-4220-825B-9D7290D60306}" destId="{AD15EE2C-91C3-40FA-9D12-181102AEC9DD}" srcOrd="0" destOrd="0" presId="urn:microsoft.com/office/officeart/2011/layout/HexagonRadial"/>
    <dgm:cxn modelId="{CC175A8F-A0C0-4204-84AF-5615F2F55E99}" type="presParOf" srcId="{E3FAD043-6B24-46DC-A428-30BBDFFE1FFA}" destId="{CA46948B-26A8-4254-ACD0-D02E0930F707}" srcOrd="8" destOrd="0" presId="urn:microsoft.com/office/officeart/2011/layout/HexagonRadial"/>
    <dgm:cxn modelId="{D8ADF872-C911-4AA6-8964-3FEE2DD0DA4E}" type="presParOf" srcId="{E3FAD043-6B24-46DC-A428-30BBDFFE1FFA}" destId="{A932E7BC-1543-4465-B281-6A9E1C52FC78}" srcOrd="9" destOrd="0" presId="urn:microsoft.com/office/officeart/2011/layout/HexagonRadial"/>
    <dgm:cxn modelId="{4C1DC61B-42D8-4BCD-AC44-31F9F2A25196}" type="presParOf" srcId="{A932E7BC-1543-4465-B281-6A9E1C52FC78}" destId="{4C28AFD4-7747-41D1-AB5B-598E825DA4DD}" srcOrd="0" destOrd="0" presId="urn:microsoft.com/office/officeart/2011/layout/HexagonRadial"/>
    <dgm:cxn modelId="{B2AB932F-930E-4BE6-9EBE-6A8BB2ABE770}" type="presParOf" srcId="{E3FAD043-6B24-46DC-A428-30BBDFFE1FFA}" destId="{46158D51-E508-416B-BADC-1874C4A619AD}" srcOrd="10" destOrd="0" presId="urn:microsoft.com/office/officeart/2011/layout/HexagonRadial"/>
    <dgm:cxn modelId="{7490FAC8-DF9C-4760-8FFA-8C9405AA3C41}" type="presParOf" srcId="{E3FAD043-6B24-46DC-A428-30BBDFFE1FFA}" destId="{F42DF9E0-A2BD-4659-A205-DEF4E5080395}" srcOrd="11" destOrd="0" presId="urn:microsoft.com/office/officeart/2011/layout/HexagonRadial"/>
    <dgm:cxn modelId="{A4415D94-E2A9-4596-B53C-96136E98190C}" type="presParOf" srcId="{F42DF9E0-A2BD-4659-A205-DEF4E5080395}" destId="{B5F24354-CBB6-4949-80FA-D5E3398FBF63}" srcOrd="0" destOrd="0" presId="urn:microsoft.com/office/officeart/2011/layout/HexagonRadial"/>
    <dgm:cxn modelId="{493562BE-4FFB-42A1-B10B-C40933AAB900}" type="presParOf" srcId="{E3FAD043-6B24-46DC-A428-30BBDFFE1FFA}" destId="{23B88546-E9F5-41AA-87FA-C3B9B2771719}"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94AE8CA-462D-4831-9C8E-F73BF0C45419}" type="doc">
      <dgm:prSet loTypeId="urn:microsoft.com/office/officeart/2005/8/layout/process4" loCatId="list" qsTypeId="urn:microsoft.com/office/officeart/2005/8/quickstyle/simple1" qsCatId="simple" csTypeId="urn:microsoft.com/office/officeart/2005/8/colors/accent0_3" csCatId="mainScheme" phldr="1"/>
      <dgm:spPr/>
      <dgm:t>
        <a:bodyPr/>
        <a:lstStyle/>
        <a:p>
          <a:endParaRPr lang="en-US"/>
        </a:p>
      </dgm:t>
    </dgm:pt>
    <dgm:pt modelId="{7BA77869-B066-458D-A879-06399F0A2304}">
      <dgm:prSet/>
      <dgm:spPr/>
      <dgm:t>
        <a:bodyPr/>
        <a:lstStyle/>
        <a:p>
          <a:r>
            <a:rPr lang="en-US" dirty="0">
              <a:latin typeface="Articulate Extrabold" panose="02000503050000020004" pitchFamily="2" charset="0"/>
            </a:rPr>
            <a:t>Customer order received is documented</a:t>
          </a:r>
        </a:p>
      </dgm:t>
    </dgm:pt>
    <dgm:pt modelId="{50D69FD7-E6C7-420A-8DDF-4163346B624E}" type="parTrans" cxnId="{374C52C0-F755-482F-A1F7-F4881C2257D8}">
      <dgm:prSet/>
      <dgm:spPr/>
      <dgm:t>
        <a:bodyPr/>
        <a:lstStyle/>
        <a:p>
          <a:endParaRPr lang="en-US"/>
        </a:p>
      </dgm:t>
    </dgm:pt>
    <dgm:pt modelId="{3FDAFAFD-53E8-4ED3-82D8-215C562F4440}" type="sibTrans" cxnId="{374C52C0-F755-482F-A1F7-F4881C2257D8}">
      <dgm:prSet/>
      <dgm:spPr/>
      <dgm:t>
        <a:bodyPr/>
        <a:lstStyle/>
        <a:p>
          <a:endParaRPr lang="en-US"/>
        </a:p>
      </dgm:t>
    </dgm:pt>
    <dgm:pt modelId="{3585A53C-3EB5-4318-8026-BDC8AFE0C9BE}">
      <dgm:prSet/>
      <dgm:spPr/>
      <dgm:t>
        <a:bodyPr/>
        <a:lstStyle/>
        <a:p>
          <a:r>
            <a:rPr lang="en-US" dirty="0">
              <a:latin typeface="Articulate Extrabold" panose="02000503050000020004" pitchFamily="2" charset="0"/>
            </a:rPr>
            <a:t>Order is fulfilled or service is scheduled</a:t>
          </a:r>
        </a:p>
      </dgm:t>
    </dgm:pt>
    <dgm:pt modelId="{0088EC2A-0538-4118-8628-300E2561FD56}" type="parTrans" cxnId="{2EB6BF52-60C0-4ECC-946A-4661C9B3C58E}">
      <dgm:prSet/>
      <dgm:spPr/>
      <dgm:t>
        <a:bodyPr/>
        <a:lstStyle/>
        <a:p>
          <a:endParaRPr lang="en-US"/>
        </a:p>
      </dgm:t>
    </dgm:pt>
    <dgm:pt modelId="{EC40F426-56D9-4624-9996-9032B72125BA}" type="sibTrans" cxnId="{2EB6BF52-60C0-4ECC-946A-4661C9B3C58E}">
      <dgm:prSet/>
      <dgm:spPr/>
      <dgm:t>
        <a:bodyPr/>
        <a:lstStyle/>
        <a:p>
          <a:endParaRPr lang="en-US"/>
        </a:p>
      </dgm:t>
    </dgm:pt>
    <dgm:pt modelId="{4ADF33F3-2E45-4DD1-9C70-ACF0136CAC53}">
      <dgm:prSet/>
      <dgm:spPr/>
      <dgm:t>
        <a:bodyPr/>
        <a:lstStyle/>
        <a:p>
          <a:r>
            <a:rPr lang="en-US" dirty="0">
              <a:latin typeface="Articulate Extrabold" panose="02000503050000020004" pitchFamily="2" charset="0"/>
            </a:rPr>
            <a:t>Order is shipped to customer or service is performed with delivery note</a:t>
          </a:r>
        </a:p>
      </dgm:t>
    </dgm:pt>
    <dgm:pt modelId="{D94C2BAC-8D8C-4327-AA27-C6FAFCBE07A1}" type="parTrans" cxnId="{684333A3-0BCA-4E14-9553-102BD045BF8E}">
      <dgm:prSet/>
      <dgm:spPr/>
      <dgm:t>
        <a:bodyPr/>
        <a:lstStyle/>
        <a:p>
          <a:endParaRPr lang="en-US"/>
        </a:p>
      </dgm:t>
    </dgm:pt>
    <dgm:pt modelId="{4B6910FD-9031-4432-A041-731043AC3DD0}" type="sibTrans" cxnId="{684333A3-0BCA-4E14-9553-102BD045BF8E}">
      <dgm:prSet/>
      <dgm:spPr/>
      <dgm:t>
        <a:bodyPr/>
        <a:lstStyle/>
        <a:p>
          <a:endParaRPr lang="en-US"/>
        </a:p>
      </dgm:t>
    </dgm:pt>
    <dgm:pt modelId="{58637A71-84A1-400D-8380-58931E42FCE9}">
      <dgm:prSet/>
      <dgm:spPr/>
      <dgm:t>
        <a:bodyPr/>
        <a:lstStyle/>
        <a:p>
          <a:r>
            <a:rPr lang="en-US" dirty="0">
              <a:latin typeface="Articulate Extrabold" panose="02000503050000020004" pitchFamily="2" charset="0"/>
            </a:rPr>
            <a:t>Invoice is created and sent to customer</a:t>
          </a:r>
        </a:p>
      </dgm:t>
    </dgm:pt>
    <dgm:pt modelId="{4B6E8623-6A7C-4168-94A5-9BF923F99CA7}" type="parTrans" cxnId="{F2BA28CE-0E65-457B-B291-F0EFAB934F7C}">
      <dgm:prSet/>
      <dgm:spPr/>
      <dgm:t>
        <a:bodyPr/>
        <a:lstStyle/>
        <a:p>
          <a:endParaRPr lang="en-US"/>
        </a:p>
      </dgm:t>
    </dgm:pt>
    <dgm:pt modelId="{19C8B35F-50D2-475C-A393-74DBC8A21F11}" type="sibTrans" cxnId="{F2BA28CE-0E65-457B-B291-F0EFAB934F7C}">
      <dgm:prSet/>
      <dgm:spPr/>
      <dgm:t>
        <a:bodyPr/>
        <a:lstStyle/>
        <a:p>
          <a:endParaRPr lang="en-US"/>
        </a:p>
      </dgm:t>
    </dgm:pt>
    <dgm:pt modelId="{D2E8513C-8938-469E-8BB8-F5A68A90C6EB}">
      <dgm:prSet/>
      <dgm:spPr/>
      <dgm:t>
        <a:bodyPr/>
        <a:lstStyle/>
        <a:p>
          <a:r>
            <a:rPr lang="en-US" dirty="0">
              <a:latin typeface="Articulate Extrabold" panose="02000503050000020004" pitchFamily="2" charset="0"/>
            </a:rPr>
            <a:t>Customer sends payment /collection</a:t>
          </a:r>
        </a:p>
      </dgm:t>
    </dgm:pt>
    <dgm:pt modelId="{8E0F708B-396F-4144-98E5-E9A624FFDDB3}" type="parTrans" cxnId="{D90121CB-247A-4A5F-BD1B-5BA12FBF0A38}">
      <dgm:prSet/>
      <dgm:spPr/>
      <dgm:t>
        <a:bodyPr/>
        <a:lstStyle/>
        <a:p>
          <a:endParaRPr lang="en-US"/>
        </a:p>
      </dgm:t>
    </dgm:pt>
    <dgm:pt modelId="{339C71FE-2463-4712-954D-9A3B274E5621}" type="sibTrans" cxnId="{D90121CB-247A-4A5F-BD1B-5BA12FBF0A38}">
      <dgm:prSet/>
      <dgm:spPr/>
      <dgm:t>
        <a:bodyPr/>
        <a:lstStyle/>
        <a:p>
          <a:endParaRPr lang="en-US"/>
        </a:p>
      </dgm:t>
    </dgm:pt>
    <dgm:pt modelId="{AE795CEF-F3AF-4E63-AC2E-28C0E74CC560}">
      <dgm:prSet/>
      <dgm:spPr/>
      <dgm:t>
        <a:bodyPr/>
        <a:lstStyle/>
        <a:p>
          <a:r>
            <a:rPr lang="en-US" dirty="0">
              <a:latin typeface="Articulate Extrabold" panose="02000503050000020004" pitchFamily="2" charset="0"/>
            </a:rPr>
            <a:t>Collection is recorded in general ledger</a:t>
          </a:r>
        </a:p>
      </dgm:t>
    </dgm:pt>
    <dgm:pt modelId="{D989ED74-FF84-46B9-971E-E32792E8FBE1}" type="parTrans" cxnId="{A56F28B0-50DB-48C8-AF07-DE31E8F99CC3}">
      <dgm:prSet/>
      <dgm:spPr/>
      <dgm:t>
        <a:bodyPr/>
        <a:lstStyle/>
        <a:p>
          <a:endParaRPr lang="en-US"/>
        </a:p>
      </dgm:t>
    </dgm:pt>
    <dgm:pt modelId="{C829D1C3-BCEA-4956-A444-E6FA175FC4C3}" type="sibTrans" cxnId="{A56F28B0-50DB-48C8-AF07-DE31E8F99CC3}">
      <dgm:prSet/>
      <dgm:spPr/>
      <dgm:t>
        <a:bodyPr/>
        <a:lstStyle/>
        <a:p>
          <a:endParaRPr lang="en-US"/>
        </a:p>
      </dgm:t>
    </dgm:pt>
    <dgm:pt modelId="{5A927055-1B56-4985-9C5C-50B3EEB41D47}" type="pres">
      <dgm:prSet presAssocID="{B94AE8CA-462D-4831-9C8E-F73BF0C45419}" presName="Name0" presStyleCnt="0">
        <dgm:presLayoutVars>
          <dgm:dir/>
          <dgm:animLvl val="lvl"/>
          <dgm:resizeHandles val="exact"/>
        </dgm:presLayoutVars>
      </dgm:prSet>
      <dgm:spPr/>
    </dgm:pt>
    <dgm:pt modelId="{C4DD5732-0536-4734-8FBC-B3DC6DE4F677}" type="pres">
      <dgm:prSet presAssocID="{AE795CEF-F3AF-4E63-AC2E-28C0E74CC560}" presName="boxAndChildren" presStyleCnt="0"/>
      <dgm:spPr/>
    </dgm:pt>
    <dgm:pt modelId="{39FE1CB1-79E9-4609-9C8D-6042C5FAF9D0}" type="pres">
      <dgm:prSet presAssocID="{AE795CEF-F3AF-4E63-AC2E-28C0E74CC560}" presName="parentTextBox" presStyleLbl="node1" presStyleIdx="0" presStyleCnt="6"/>
      <dgm:spPr/>
    </dgm:pt>
    <dgm:pt modelId="{44767FC1-1317-49EC-A19C-45F3E5D2D2C4}" type="pres">
      <dgm:prSet presAssocID="{339C71FE-2463-4712-954D-9A3B274E5621}" presName="sp" presStyleCnt="0"/>
      <dgm:spPr/>
    </dgm:pt>
    <dgm:pt modelId="{67677BD2-14FA-4B5E-B04B-7B12D9986E65}" type="pres">
      <dgm:prSet presAssocID="{D2E8513C-8938-469E-8BB8-F5A68A90C6EB}" presName="arrowAndChildren" presStyleCnt="0"/>
      <dgm:spPr/>
    </dgm:pt>
    <dgm:pt modelId="{A7E3ACF3-F654-4CEE-A505-5583B5E449C4}" type="pres">
      <dgm:prSet presAssocID="{D2E8513C-8938-469E-8BB8-F5A68A90C6EB}" presName="parentTextArrow" presStyleLbl="node1" presStyleIdx="1" presStyleCnt="6"/>
      <dgm:spPr/>
    </dgm:pt>
    <dgm:pt modelId="{F173679B-7B2A-4114-94B0-306F235BD208}" type="pres">
      <dgm:prSet presAssocID="{19C8B35F-50D2-475C-A393-74DBC8A21F11}" presName="sp" presStyleCnt="0"/>
      <dgm:spPr/>
    </dgm:pt>
    <dgm:pt modelId="{09EB6A83-60B9-4DA9-B3CC-F89135DEC3DD}" type="pres">
      <dgm:prSet presAssocID="{58637A71-84A1-400D-8380-58931E42FCE9}" presName="arrowAndChildren" presStyleCnt="0"/>
      <dgm:spPr/>
    </dgm:pt>
    <dgm:pt modelId="{872DB696-DA94-41E0-9EF2-0809E49A2E45}" type="pres">
      <dgm:prSet presAssocID="{58637A71-84A1-400D-8380-58931E42FCE9}" presName="parentTextArrow" presStyleLbl="node1" presStyleIdx="2" presStyleCnt="6"/>
      <dgm:spPr/>
    </dgm:pt>
    <dgm:pt modelId="{9795A6FA-70FF-47F3-9896-B8154F45FC69}" type="pres">
      <dgm:prSet presAssocID="{4B6910FD-9031-4432-A041-731043AC3DD0}" presName="sp" presStyleCnt="0"/>
      <dgm:spPr/>
    </dgm:pt>
    <dgm:pt modelId="{CBACF97A-C9E2-4F3C-B4E0-88BE48577FDC}" type="pres">
      <dgm:prSet presAssocID="{4ADF33F3-2E45-4DD1-9C70-ACF0136CAC53}" presName="arrowAndChildren" presStyleCnt="0"/>
      <dgm:spPr/>
    </dgm:pt>
    <dgm:pt modelId="{643016F1-C464-49C5-8B55-738EE355C49E}" type="pres">
      <dgm:prSet presAssocID="{4ADF33F3-2E45-4DD1-9C70-ACF0136CAC53}" presName="parentTextArrow" presStyleLbl="node1" presStyleIdx="3" presStyleCnt="6"/>
      <dgm:spPr/>
    </dgm:pt>
    <dgm:pt modelId="{C4A3461B-9B4A-4572-96EE-913B7D624053}" type="pres">
      <dgm:prSet presAssocID="{EC40F426-56D9-4624-9996-9032B72125BA}" presName="sp" presStyleCnt="0"/>
      <dgm:spPr/>
    </dgm:pt>
    <dgm:pt modelId="{D3F44F0C-EC5B-4D4A-B0E2-87D2CB0B24F1}" type="pres">
      <dgm:prSet presAssocID="{3585A53C-3EB5-4318-8026-BDC8AFE0C9BE}" presName="arrowAndChildren" presStyleCnt="0"/>
      <dgm:spPr/>
    </dgm:pt>
    <dgm:pt modelId="{3725B94A-99D1-435D-8100-A491CB0BE669}" type="pres">
      <dgm:prSet presAssocID="{3585A53C-3EB5-4318-8026-BDC8AFE0C9BE}" presName="parentTextArrow" presStyleLbl="node1" presStyleIdx="4" presStyleCnt="6"/>
      <dgm:spPr/>
    </dgm:pt>
    <dgm:pt modelId="{A3815105-9645-47F0-9CED-B69B8F2D3C8C}" type="pres">
      <dgm:prSet presAssocID="{3FDAFAFD-53E8-4ED3-82D8-215C562F4440}" presName="sp" presStyleCnt="0"/>
      <dgm:spPr/>
    </dgm:pt>
    <dgm:pt modelId="{61E1BE0E-9B3D-41EB-8DA9-89F62A5BB882}" type="pres">
      <dgm:prSet presAssocID="{7BA77869-B066-458D-A879-06399F0A2304}" presName="arrowAndChildren" presStyleCnt="0"/>
      <dgm:spPr/>
    </dgm:pt>
    <dgm:pt modelId="{C577F542-FF6C-46AE-B74A-D6CADC5DFFCB}" type="pres">
      <dgm:prSet presAssocID="{7BA77869-B066-458D-A879-06399F0A2304}" presName="parentTextArrow" presStyleLbl="node1" presStyleIdx="5" presStyleCnt="6"/>
      <dgm:spPr/>
    </dgm:pt>
  </dgm:ptLst>
  <dgm:cxnLst>
    <dgm:cxn modelId="{312CBD29-1ED9-4130-B299-BF98939B7D98}" type="presOf" srcId="{AE795CEF-F3AF-4E63-AC2E-28C0E74CC560}" destId="{39FE1CB1-79E9-4609-9C8D-6042C5FAF9D0}" srcOrd="0" destOrd="0" presId="urn:microsoft.com/office/officeart/2005/8/layout/process4"/>
    <dgm:cxn modelId="{B4A2A4E1-237F-4166-BFE1-46D4FDB2EE58}" type="presOf" srcId="{58637A71-84A1-400D-8380-58931E42FCE9}" destId="{872DB696-DA94-41E0-9EF2-0809E49A2E45}" srcOrd="0" destOrd="0" presId="urn:microsoft.com/office/officeart/2005/8/layout/process4"/>
    <dgm:cxn modelId="{F2BA28CE-0E65-457B-B291-F0EFAB934F7C}" srcId="{B94AE8CA-462D-4831-9C8E-F73BF0C45419}" destId="{58637A71-84A1-400D-8380-58931E42FCE9}" srcOrd="3" destOrd="0" parTransId="{4B6E8623-6A7C-4168-94A5-9BF923F99CA7}" sibTransId="{19C8B35F-50D2-475C-A393-74DBC8A21F11}"/>
    <dgm:cxn modelId="{3F24D165-260C-42E9-BC0C-C061C931C380}" type="presOf" srcId="{4ADF33F3-2E45-4DD1-9C70-ACF0136CAC53}" destId="{643016F1-C464-49C5-8B55-738EE355C49E}" srcOrd="0" destOrd="0" presId="urn:microsoft.com/office/officeart/2005/8/layout/process4"/>
    <dgm:cxn modelId="{684333A3-0BCA-4E14-9553-102BD045BF8E}" srcId="{B94AE8CA-462D-4831-9C8E-F73BF0C45419}" destId="{4ADF33F3-2E45-4DD1-9C70-ACF0136CAC53}" srcOrd="2" destOrd="0" parTransId="{D94C2BAC-8D8C-4327-AA27-C6FAFCBE07A1}" sibTransId="{4B6910FD-9031-4432-A041-731043AC3DD0}"/>
    <dgm:cxn modelId="{2EB6BF52-60C0-4ECC-946A-4661C9B3C58E}" srcId="{B94AE8CA-462D-4831-9C8E-F73BF0C45419}" destId="{3585A53C-3EB5-4318-8026-BDC8AFE0C9BE}" srcOrd="1" destOrd="0" parTransId="{0088EC2A-0538-4118-8628-300E2561FD56}" sibTransId="{EC40F426-56D9-4624-9996-9032B72125BA}"/>
    <dgm:cxn modelId="{C70E8D77-7017-4308-ACD1-D3436F64AAD8}" type="presOf" srcId="{7BA77869-B066-458D-A879-06399F0A2304}" destId="{C577F542-FF6C-46AE-B74A-D6CADC5DFFCB}" srcOrd="0" destOrd="0" presId="urn:microsoft.com/office/officeart/2005/8/layout/process4"/>
    <dgm:cxn modelId="{374C52C0-F755-482F-A1F7-F4881C2257D8}" srcId="{B94AE8CA-462D-4831-9C8E-F73BF0C45419}" destId="{7BA77869-B066-458D-A879-06399F0A2304}" srcOrd="0" destOrd="0" parTransId="{50D69FD7-E6C7-420A-8DDF-4163346B624E}" sibTransId="{3FDAFAFD-53E8-4ED3-82D8-215C562F4440}"/>
    <dgm:cxn modelId="{D6F6E607-4701-4164-92A9-426333C729AC}" type="presOf" srcId="{B94AE8CA-462D-4831-9C8E-F73BF0C45419}" destId="{5A927055-1B56-4985-9C5C-50B3EEB41D47}" srcOrd="0" destOrd="0" presId="urn:microsoft.com/office/officeart/2005/8/layout/process4"/>
    <dgm:cxn modelId="{F93350AD-C6F3-402C-90EB-C371678C1248}" type="presOf" srcId="{D2E8513C-8938-469E-8BB8-F5A68A90C6EB}" destId="{A7E3ACF3-F654-4CEE-A505-5583B5E449C4}" srcOrd="0" destOrd="0" presId="urn:microsoft.com/office/officeart/2005/8/layout/process4"/>
    <dgm:cxn modelId="{770A458A-2A56-4AD5-93CB-57DC5745F171}" type="presOf" srcId="{3585A53C-3EB5-4318-8026-BDC8AFE0C9BE}" destId="{3725B94A-99D1-435D-8100-A491CB0BE669}" srcOrd="0" destOrd="0" presId="urn:microsoft.com/office/officeart/2005/8/layout/process4"/>
    <dgm:cxn modelId="{A56F28B0-50DB-48C8-AF07-DE31E8F99CC3}" srcId="{B94AE8CA-462D-4831-9C8E-F73BF0C45419}" destId="{AE795CEF-F3AF-4E63-AC2E-28C0E74CC560}" srcOrd="5" destOrd="0" parTransId="{D989ED74-FF84-46B9-971E-E32792E8FBE1}" sibTransId="{C829D1C3-BCEA-4956-A444-E6FA175FC4C3}"/>
    <dgm:cxn modelId="{D90121CB-247A-4A5F-BD1B-5BA12FBF0A38}" srcId="{B94AE8CA-462D-4831-9C8E-F73BF0C45419}" destId="{D2E8513C-8938-469E-8BB8-F5A68A90C6EB}" srcOrd="4" destOrd="0" parTransId="{8E0F708B-396F-4144-98E5-E9A624FFDDB3}" sibTransId="{339C71FE-2463-4712-954D-9A3B274E5621}"/>
    <dgm:cxn modelId="{2E24366B-A426-4B31-ABBC-21A9E0C2D3F1}" type="presParOf" srcId="{5A927055-1B56-4985-9C5C-50B3EEB41D47}" destId="{C4DD5732-0536-4734-8FBC-B3DC6DE4F677}" srcOrd="0" destOrd="0" presId="urn:microsoft.com/office/officeart/2005/8/layout/process4"/>
    <dgm:cxn modelId="{21B34766-1974-4530-9FD5-8633C6273532}" type="presParOf" srcId="{C4DD5732-0536-4734-8FBC-B3DC6DE4F677}" destId="{39FE1CB1-79E9-4609-9C8D-6042C5FAF9D0}" srcOrd="0" destOrd="0" presId="urn:microsoft.com/office/officeart/2005/8/layout/process4"/>
    <dgm:cxn modelId="{C3250016-4A2B-49AA-9139-FCF589EA773C}" type="presParOf" srcId="{5A927055-1B56-4985-9C5C-50B3EEB41D47}" destId="{44767FC1-1317-49EC-A19C-45F3E5D2D2C4}" srcOrd="1" destOrd="0" presId="urn:microsoft.com/office/officeart/2005/8/layout/process4"/>
    <dgm:cxn modelId="{F725DE0C-650D-46D6-93DF-9EDA793011C6}" type="presParOf" srcId="{5A927055-1B56-4985-9C5C-50B3EEB41D47}" destId="{67677BD2-14FA-4B5E-B04B-7B12D9986E65}" srcOrd="2" destOrd="0" presId="urn:microsoft.com/office/officeart/2005/8/layout/process4"/>
    <dgm:cxn modelId="{85C5C2A9-8E16-4DAF-A396-C9F046639AA4}" type="presParOf" srcId="{67677BD2-14FA-4B5E-B04B-7B12D9986E65}" destId="{A7E3ACF3-F654-4CEE-A505-5583B5E449C4}" srcOrd="0" destOrd="0" presId="urn:microsoft.com/office/officeart/2005/8/layout/process4"/>
    <dgm:cxn modelId="{3AABABF2-4800-4359-B815-DFE035AB314D}" type="presParOf" srcId="{5A927055-1B56-4985-9C5C-50B3EEB41D47}" destId="{F173679B-7B2A-4114-94B0-306F235BD208}" srcOrd="3" destOrd="0" presId="urn:microsoft.com/office/officeart/2005/8/layout/process4"/>
    <dgm:cxn modelId="{604CDA03-83B3-4B48-8364-A2DF7B2C5D2D}" type="presParOf" srcId="{5A927055-1B56-4985-9C5C-50B3EEB41D47}" destId="{09EB6A83-60B9-4DA9-B3CC-F89135DEC3DD}" srcOrd="4" destOrd="0" presId="urn:microsoft.com/office/officeart/2005/8/layout/process4"/>
    <dgm:cxn modelId="{C1B47DAB-B456-4D9F-ACB0-2421A8CD4A60}" type="presParOf" srcId="{09EB6A83-60B9-4DA9-B3CC-F89135DEC3DD}" destId="{872DB696-DA94-41E0-9EF2-0809E49A2E45}" srcOrd="0" destOrd="0" presId="urn:microsoft.com/office/officeart/2005/8/layout/process4"/>
    <dgm:cxn modelId="{B6D41ECB-A890-4EE8-BA61-D99F2EA6B4B3}" type="presParOf" srcId="{5A927055-1B56-4985-9C5C-50B3EEB41D47}" destId="{9795A6FA-70FF-47F3-9896-B8154F45FC69}" srcOrd="5" destOrd="0" presId="urn:microsoft.com/office/officeart/2005/8/layout/process4"/>
    <dgm:cxn modelId="{CAA92040-502E-499C-8FC1-DE5B8F4F1122}" type="presParOf" srcId="{5A927055-1B56-4985-9C5C-50B3EEB41D47}" destId="{CBACF97A-C9E2-4F3C-B4E0-88BE48577FDC}" srcOrd="6" destOrd="0" presId="urn:microsoft.com/office/officeart/2005/8/layout/process4"/>
    <dgm:cxn modelId="{0D7B34B7-A2B9-45DF-AE4F-B1282EC213EE}" type="presParOf" srcId="{CBACF97A-C9E2-4F3C-B4E0-88BE48577FDC}" destId="{643016F1-C464-49C5-8B55-738EE355C49E}" srcOrd="0" destOrd="0" presId="urn:microsoft.com/office/officeart/2005/8/layout/process4"/>
    <dgm:cxn modelId="{3851B41D-E0A9-4161-800F-342A65FF2444}" type="presParOf" srcId="{5A927055-1B56-4985-9C5C-50B3EEB41D47}" destId="{C4A3461B-9B4A-4572-96EE-913B7D624053}" srcOrd="7" destOrd="0" presId="urn:microsoft.com/office/officeart/2005/8/layout/process4"/>
    <dgm:cxn modelId="{D7DEF1A6-A55C-472B-83B6-F1A632968C5B}" type="presParOf" srcId="{5A927055-1B56-4985-9C5C-50B3EEB41D47}" destId="{D3F44F0C-EC5B-4D4A-B0E2-87D2CB0B24F1}" srcOrd="8" destOrd="0" presId="urn:microsoft.com/office/officeart/2005/8/layout/process4"/>
    <dgm:cxn modelId="{9D46C9D2-CBC2-4A0F-9F4D-81BC0841CABF}" type="presParOf" srcId="{D3F44F0C-EC5B-4D4A-B0E2-87D2CB0B24F1}" destId="{3725B94A-99D1-435D-8100-A491CB0BE669}" srcOrd="0" destOrd="0" presId="urn:microsoft.com/office/officeart/2005/8/layout/process4"/>
    <dgm:cxn modelId="{1856EC74-34D8-454D-BAD0-94D050487CA5}" type="presParOf" srcId="{5A927055-1B56-4985-9C5C-50B3EEB41D47}" destId="{A3815105-9645-47F0-9CED-B69B8F2D3C8C}" srcOrd="9" destOrd="0" presId="urn:microsoft.com/office/officeart/2005/8/layout/process4"/>
    <dgm:cxn modelId="{8D0E0029-D0F6-44B8-A446-172D8F72965B}" type="presParOf" srcId="{5A927055-1B56-4985-9C5C-50B3EEB41D47}" destId="{61E1BE0E-9B3D-41EB-8DA9-89F62A5BB882}" srcOrd="10" destOrd="0" presId="urn:microsoft.com/office/officeart/2005/8/layout/process4"/>
    <dgm:cxn modelId="{DE88F09E-C1EA-4B2C-8B1D-28F2147854A2}" type="presParOf" srcId="{61E1BE0E-9B3D-41EB-8DA9-89F62A5BB882}" destId="{C577F542-FF6C-46AE-B74A-D6CADC5DFFCB}"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07676C4-E552-483B-B6CE-7F6850154EDF}" type="doc">
      <dgm:prSet loTypeId="urn:microsoft.com/office/officeart/2005/8/layout/funnel1" loCatId="process" qsTypeId="urn:microsoft.com/office/officeart/2005/8/quickstyle/simple1" qsCatId="simple" csTypeId="urn:microsoft.com/office/officeart/2005/8/colors/colorful2" csCatId="colorful" phldr="1"/>
      <dgm:spPr/>
      <dgm:t>
        <a:bodyPr/>
        <a:lstStyle/>
        <a:p>
          <a:endParaRPr lang="en-US"/>
        </a:p>
      </dgm:t>
    </dgm:pt>
    <dgm:pt modelId="{294C4B26-FAC2-414B-BCA7-86D44C019BCE}">
      <dgm:prSet phldrT="[Text]" custT="1"/>
      <dgm:spPr/>
      <dgm:t>
        <a:bodyPr/>
        <a:lstStyle/>
        <a:p>
          <a:r>
            <a:rPr lang="en-US" sz="2400" dirty="0">
              <a:latin typeface="Cambria" pitchFamily="18" charset="0"/>
            </a:rPr>
            <a:t>ST</a:t>
          </a:r>
        </a:p>
      </dgm:t>
    </dgm:pt>
    <dgm:pt modelId="{939B7BD8-A858-4713-9CFE-4CBA2F95FBC7}" type="parTrans" cxnId="{C2A71C39-03AE-4CC2-9507-6804206F2A2C}">
      <dgm:prSet/>
      <dgm:spPr/>
      <dgm:t>
        <a:bodyPr/>
        <a:lstStyle/>
        <a:p>
          <a:endParaRPr lang="en-US" sz="2400">
            <a:latin typeface="Cambria" pitchFamily="18" charset="0"/>
          </a:endParaRPr>
        </a:p>
      </dgm:t>
    </dgm:pt>
    <dgm:pt modelId="{8912E3D0-43E5-4258-A085-D3787A021648}" type="sibTrans" cxnId="{C2A71C39-03AE-4CC2-9507-6804206F2A2C}">
      <dgm:prSet/>
      <dgm:spPr/>
      <dgm:t>
        <a:bodyPr/>
        <a:lstStyle/>
        <a:p>
          <a:endParaRPr lang="en-US" sz="2400">
            <a:latin typeface="Cambria" pitchFamily="18" charset="0"/>
          </a:endParaRPr>
        </a:p>
      </dgm:t>
    </dgm:pt>
    <dgm:pt modelId="{1F4E469A-8E71-48E2-9DCB-7BCE5130B79C}">
      <dgm:prSet phldrT="[Text]" custT="1"/>
      <dgm:spPr/>
      <dgm:t>
        <a:bodyPr/>
        <a:lstStyle/>
        <a:p>
          <a:r>
            <a:rPr lang="en-US" sz="2400" dirty="0">
              <a:latin typeface="Cambria" pitchFamily="18" charset="0"/>
            </a:rPr>
            <a:t>ED</a:t>
          </a:r>
        </a:p>
      </dgm:t>
    </dgm:pt>
    <dgm:pt modelId="{75D686E4-551E-4E06-A37E-B91D0D25B1D5}" type="parTrans" cxnId="{E23BC524-A616-4A6F-927A-C23A077F78A1}">
      <dgm:prSet/>
      <dgm:spPr/>
      <dgm:t>
        <a:bodyPr/>
        <a:lstStyle/>
        <a:p>
          <a:endParaRPr lang="en-US" sz="2400">
            <a:latin typeface="Cambria" pitchFamily="18" charset="0"/>
          </a:endParaRPr>
        </a:p>
      </dgm:t>
    </dgm:pt>
    <dgm:pt modelId="{53F7D206-774B-475B-8E2A-E48685E5396C}" type="sibTrans" cxnId="{E23BC524-A616-4A6F-927A-C23A077F78A1}">
      <dgm:prSet/>
      <dgm:spPr/>
      <dgm:t>
        <a:bodyPr/>
        <a:lstStyle/>
        <a:p>
          <a:endParaRPr lang="en-US" sz="2400">
            <a:latin typeface="Cambria" pitchFamily="18" charset="0"/>
          </a:endParaRPr>
        </a:p>
      </dgm:t>
    </dgm:pt>
    <dgm:pt modelId="{DB58942D-0BE0-44E2-A3E4-A7E0A469CDF2}">
      <dgm:prSet phldrT="[Text]" custT="1"/>
      <dgm:spPr/>
      <dgm:t>
        <a:bodyPr/>
        <a:lstStyle/>
        <a:p>
          <a:r>
            <a:rPr lang="en-US" sz="2400" dirty="0">
              <a:latin typeface="Cambria" pitchFamily="18" charset="0"/>
            </a:rPr>
            <a:t>CST</a:t>
          </a:r>
        </a:p>
      </dgm:t>
    </dgm:pt>
    <dgm:pt modelId="{FFAEE926-2A09-4C91-B4DF-CA7F7D598A32}" type="parTrans" cxnId="{C9BE84B0-7DD7-418F-8DF0-01D7D8F6852C}">
      <dgm:prSet/>
      <dgm:spPr/>
      <dgm:t>
        <a:bodyPr/>
        <a:lstStyle/>
        <a:p>
          <a:endParaRPr lang="en-US" sz="2400">
            <a:latin typeface="Cambria" pitchFamily="18" charset="0"/>
          </a:endParaRPr>
        </a:p>
      </dgm:t>
    </dgm:pt>
    <dgm:pt modelId="{5F33DA98-02EE-4707-BA94-0BA0B7B6B681}" type="sibTrans" cxnId="{C9BE84B0-7DD7-418F-8DF0-01D7D8F6852C}">
      <dgm:prSet/>
      <dgm:spPr/>
      <dgm:t>
        <a:bodyPr/>
        <a:lstStyle/>
        <a:p>
          <a:endParaRPr lang="en-US" sz="2400">
            <a:latin typeface="Cambria" pitchFamily="18" charset="0"/>
          </a:endParaRPr>
        </a:p>
      </dgm:t>
    </dgm:pt>
    <dgm:pt modelId="{E0E9B34E-D26D-436F-8D99-30DB15F87EE1}">
      <dgm:prSet phldrT="[Text]" custT="1"/>
      <dgm:spPr/>
      <dgm:t>
        <a:bodyPr/>
        <a:lstStyle/>
        <a:p>
          <a:r>
            <a:rPr lang="en-US" sz="2400" b="1" dirty="0">
              <a:latin typeface="Cambria" pitchFamily="18" charset="0"/>
              <a:cs typeface="Arial" charset="0"/>
            </a:rPr>
            <a:t>C-GST </a:t>
          </a:r>
        </a:p>
      </dgm:t>
    </dgm:pt>
    <dgm:pt modelId="{AD9D0F85-B739-4A0B-A2F2-8136B36BF4EA}" type="parTrans" cxnId="{5C0248CF-47F4-4773-9F6A-5935126CFDBF}">
      <dgm:prSet/>
      <dgm:spPr/>
      <dgm:t>
        <a:bodyPr/>
        <a:lstStyle/>
        <a:p>
          <a:endParaRPr lang="en-US" sz="2400">
            <a:latin typeface="Cambria" pitchFamily="18" charset="0"/>
          </a:endParaRPr>
        </a:p>
      </dgm:t>
    </dgm:pt>
    <dgm:pt modelId="{3FBF990D-3E9D-431F-B828-3659F237C32B}" type="sibTrans" cxnId="{5C0248CF-47F4-4773-9F6A-5935126CFDBF}">
      <dgm:prSet/>
      <dgm:spPr/>
      <dgm:t>
        <a:bodyPr/>
        <a:lstStyle/>
        <a:p>
          <a:endParaRPr lang="en-US" sz="2400">
            <a:latin typeface="Cambria" pitchFamily="18" charset="0"/>
          </a:endParaRPr>
        </a:p>
      </dgm:t>
    </dgm:pt>
    <dgm:pt modelId="{51122622-0AFF-4A00-9FC7-6217F8CA194B}" type="pres">
      <dgm:prSet presAssocID="{E07676C4-E552-483B-B6CE-7F6850154EDF}" presName="Name0" presStyleCnt="0">
        <dgm:presLayoutVars>
          <dgm:chMax val="4"/>
          <dgm:resizeHandles val="exact"/>
        </dgm:presLayoutVars>
      </dgm:prSet>
      <dgm:spPr/>
    </dgm:pt>
    <dgm:pt modelId="{70C6C112-5930-4902-BB4B-7E77D0B330C2}" type="pres">
      <dgm:prSet presAssocID="{E07676C4-E552-483B-B6CE-7F6850154EDF}" presName="ellipse" presStyleLbl="trBgShp" presStyleIdx="0" presStyleCnt="1"/>
      <dgm:spPr/>
    </dgm:pt>
    <dgm:pt modelId="{42DB9A4E-8B8B-458A-8796-F129128DC21E}" type="pres">
      <dgm:prSet presAssocID="{E07676C4-E552-483B-B6CE-7F6850154EDF}" presName="arrow1" presStyleLbl="fgShp" presStyleIdx="0" presStyleCnt="1"/>
      <dgm:spPr/>
    </dgm:pt>
    <dgm:pt modelId="{F414B068-5990-4208-830F-F677BF6DFBBE}" type="pres">
      <dgm:prSet presAssocID="{E07676C4-E552-483B-B6CE-7F6850154EDF}" presName="rectangle" presStyleLbl="revTx" presStyleIdx="0" presStyleCnt="1">
        <dgm:presLayoutVars>
          <dgm:bulletEnabled val="1"/>
        </dgm:presLayoutVars>
      </dgm:prSet>
      <dgm:spPr/>
    </dgm:pt>
    <dgm:pt modelId="{FF91B439-DB48-47D4-8A96-F8D819DC21A8}" type="pres">
      <dgm:prSet presAssocID="{1F4E469A-8E71-48E2-9DCB-7BCE5130B79C}" presName="item1" presStyleLbl="node1" presStyleIdx="0" presStyleCnt="3">
        <dgm:presLayoutVars>
          <dgm:bulletEnabled val="1"/>
        </dgm:presLayoutVars>
      </dgm:prSet>
      <dgm:spPr/>
    </dgm:pt>
    <dgm:pt modelId="{DA0859D6-1D71-40C6-AB2C-D1B4EC2CEC28}" type="pres">
      <dgm:prSet presAssocID="{DB58942D-0BE0-44E2-A3E4-A7E0A469CDF2}" presName="item2" presStyleLbl="node1" presStyleIdx="1" presStyleCnt="3">
        <dgm:presLayoutVars>
          <dgm:bulletEnabled val="1"/>
        </dgm:presLayoutVars>
      </dgm:prSet>
      <dgm:spPr/>
    </dgm:pt>
    <dgm:pt modelId="{CE7595BF-086B-4FD0-B4DD-F0F6B66D1457}" type="pres">
      <dgm:prSet presAssocID="{E0E9B34E-D26D-436F-8D99-30DB15F87EE1}" presName="item3" presStyleLbl="node1" presStyleIdx="2" presStyleCnt="3">
        <dgm:presLayoutVars>
          <dgm:bulletEnabled val="1"/>
        </dgm:presLayoutVars>
      </dgm:prSet>
      <dgm:spPr/>
    </dgm:pt>
    <dgm:pt modelId="{A85970F0-68E4-43C5-92BE-0497E9F930D3}" type="pres">
      <dgm:prSet presAssocID="{E07676C4-E552-483B-B6CE-7F6850154EDF}" presName="funnel" presStyleLbl="trAlignAcc1" presStyleIdx="0" presStyleCnt="1"/>
      <dgm:spPr/>
    </dgm:pt>
  </dgm:ptLst>
  <dgm:cxnLst>
    <dgm:cxn modelId="{97290CD1-DF05-4327-852A-5813DB8F67A1}" type="presOf" srcId="{294C4B26-FAC2-414B-BCA7-86D44C019BCE}" destId="{CE7595BF-086B-4FD0-B4DD-F0F6B66D1457}" srcOrd="0" destOrd="0" presId="urn:microsoft.com/office/officeart/2005/8/layout/funnel1"/>
    <dgm:cxn modelId="{E23BC524-A616-4A6F-927A-C23A077F78A1}" srcId="{E07676C4-E552-483B-B6CE-7F6850154EDF}" destId="{1F4E469A-8E71-48E2-9DCB-7BCE5130B79C}" srcOrd="1" destOrd="0" parTransId="{75D686E4-551E-4E06-A37E-B91D0D25B1D5}" sibTransId="{53F7D206-774B-475B-8E2A-E48685E5396C}"/>
    <dgm:cxn modelId="{C3A349C7-8623-4BD3-9A2D-A940387FD461}" type="presOf" srcId="{E07676C4-E552-483B-B6CE-7F6850154EDF}" destId="{51122622-0AFF-4A00-9FC7-6217F8CA194B}" srcOrd="0" destOrd="0" presId="urn:microsoft.com/office/officeart/2005/8/layout/funnel1"/>
    <dgm:cxn modelId="{C9BE84B0-7DD7-418F-8DF0-01D7D8F6852C}" srcId="{E07676C4-E552-483B-B6CE-7F6850154EDF}" destId="{DB58942D-0BE0-44E2-A3E4-A7E0A469CDF2}" srcOrd="2" destOrd="0" parTransId="{FFAEE926-2A09-4C91-B4DF-CA7F7D598A32}" sibTransId="{5F33DA98-02EE-4707-BA94-0BA0B7B6B681}"/>
    <dgm:cxn modelId="{398DF70B-3441-4396-BB77-88586FA28A5E}" type="presOf" srcId="{DB58942D-0BE0-44E2-A3E4-A7E0A469CDF2}" destId="{FF91B439-DB48-47D4-8A96-F8D819DC21A8}" srcOrd="0" destOrd="0" presId="urn:microsoft.com/office/officeart/2005/8/layout/funnel1"/>
    <dgm:cxn modelId="{C2A71C39-03AE-4CC2-9507-6804206F2A2C}" srcId="{E07676C4-E552-483B-B6CE-7F6850154EDF}" destId="{294C4B26-FAC2-414B-BCA7-86D44C019BCE}" srcOrd="0" destOrd="0" parTransId="{939B7BD8-A858-4713-9CFE-4CBA2F95FBC7}" sibTransId="{8912E3D0-43E5-4258-A085-D3787A021648}"/>
    <dgm:cxn modelId="{5C0248CF-47F4-4773-9F6A-5935126CFDBF}" srcId="{E07676C4-E552-483B-B6CE-7F6850154EDF}" destId="{E0E9B34E-D26D-436F-8D99-30DB15F87EE1}" srcOrd="3" destOrd="0" parTransId="{AD9D0F85-B739-4A0B-A2F2-8136B36BF4EA}" sibTransId="{3FBF990D-3E9D-431F-B828-3659F237C32B}"/>
    <dgm:cxn modelId="{DF205BBF-F635-43D1-9899-B75F04FDF098}" type="presOf" srcId="{E0E9B34E-D26D-436F-8D99-30DB15F87EE1}" destId="{F414B068-5990-4208-830F-F677BF6DFBBE}" srcOrd="0" destOrd="0" presId="urn:microsoft.com/office/officeart/2005/8/layout/funnel1"/>
    <dgm:cxn modelId="{B9DFAC95-E3F3-4913-85EF-AF3918EE9C0D}" type="presOf" srcId="{1F4E469A-8E71-48E2-9DCB-7BCE5130B79C}" destId="{DA0859D6-1D71-40C6-AB2C-D1B4EC2CEC28}" srcOrd="0" destOrd="0" presId="urn:microsoft.com/office/officeart/2005/8/layout/funnel1"/>
    <dgm:cxn modelId="{2148EEB3-F787-4BF1-9620-9F6E985DFF7F}" type="presParOf" srcId="{51122622-0AFF-4A00-9FC7-6217F8CA194B}" destId="{70C6C112-5930-4902-BB4B-7E77D0B330C2}" srcOrd="0" destOrd="0" presId="urn:microsoft.com/office/officeart/2005/8/layout/funnel1"/>
    <dgm:cxn modelId="{E9D08918-5918-4DCA-999A-C24590C50E7B}" type="presParOf" srcId="{51122622-0AFF-4A00-9FC7-6217F8CA194B}" destId="{42DB9A4E-8B8B-458A-8796-F129128DC21E}" srcOrd="1" destOrd="0" presId="urn:microsoft.com/office/officeart/2005/8/layout/funnel1"/>
    <dgm:cxn modelId="{7AC0C83A-F645-449F-8B33-48CBDD388CD7}" type="presParOf" srcId="{51122622-0AFF-4A00-9FC7-6217F8CA194B}" destId="{F414B068-5990-4208-830F-F677BF6DFBBE}" srcOrd="2" destOrd="0" presId="urn:microsoft.com/office/officeart/2005/8/layout/funnel1"/>
    <dgm:cxn modelId="{A6E0A090-A6E7-485D-AAAB-A4CBF04BE44B}" type="presParOf" srcId="{51122622-0AFF-4A00-9FC7-6217F8CA194B}" destId="{FF91B439-DB48-47D4-8A96-F8D819DC21A8}" srcOrd="3" destOrd="0" presId="urn:microsoft.com/office/officeart/2005/8/layout/funnel1"/>
    <dgm:cxn modelId="{FAA3F5BD-7D7B-4643-91AA-1F5967820406}" type="presParOf" srcId="{51122622-0AFF-4A00-9FC7-6217F8CA194B}" destId="{DA0859D6-1D71-40C6-AB2C-D1B4EC2CEC28}" srcOrd="4" destOrd="0" presId="urn:microsoft.com/office/officeart/2005/8/layout/funnel1"/>
    <dgm:cxn modelId="{E098C10E-2570-48B5-B19E-499DF7C26503}" type="presParOf" srcId="{51122622-0AFF-4A00-9FC7-6217F8CA194B}" destId="{CE7595BF-086B-4FD0-B4DD-F0F6B66D1457}" srcOrd="5" destOrd="0" presId="urn:microsoft.com/office/officeart/2005/8/layout/funnel1"/>
    <dgm:cxn modelId="{FA670197-82F2-40C7-82BA-DB10906B9B23}" type="presParOf" srcId="{51122622-0AFF-4A00-9FC7-6217F8CA194B}" destId="{A85970F0-68E4-43C5-92BE-0497E9F930D3}"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E377013-BA53-47BB-9E84-DDDC37A779E2}" type="doc">
      <dgm:prSet loTypeId="urn:microsoft.com/office/officeart/2005/8/layout/funnel1" loCatId="relationship" qsTypeId="urn:microsoft.com/office/officeart/2005/8/quickstyle/simple1" qsCatId="simple" csTypeId="urn:microsoft.com/office/officeart/2005/8/colors/colorful2" csCatId="colorful" phldr="1"/>
      <dgm:spPr/>
      <dgm:t>
        <a:bodyPr/>
        <a:lstStyle/>
        <a:p>
          <a:endParaRPr lang="en-US"/>
        </a:p>
      </dgm:t>
    </dgm:pt>
    <dgm:pt modelId="{D4B56342-FD0C-43A3-984D-04620280FFDD}">
      <dgm:prSet phldrT="[Text]" custT="1"/>
      <dgm:spPr/>
      <dgm:t>
        <a:bodyPr/>
        <a:lstStyle/>
        <a:p>
          <a:r>
            <a:rPr lang="en-GB" sz="1800" b="1" dirty="0">
              <a:latin typeface="Cambria" pitchFamily="18" charset="0"/>
              <a:cs typeface="Arial" charset="0"/>
            </a:rPr>
            <a:t>Entry Tax &amp; Octroi</a:t>
          </a:r>
          <a:endParaRPr lang="en-US" sz="1800" b="1" dirty="0">
            <a:latin typeface="Cambria" pitchFamily="18" charset="0"/>
            <a:cs typeface="Arial" charset="0"/>
          </a:endParaRPr>
        </a:p>
      </dgm:t>
    </dgm:pt>
    <dgm:pt modelId="{C62A983C-9E46-432A-B02E-5988A5EE8551}" type="parTrans" cxnId="{9CEEB5A6-0E7C-4E77-BD2E-54D4A260734A}">
      <dgm:prSet/>
      <dgm:spPr/>
      <dgm:t>
        <a:bodyPr/>
        <a:lstStyle/>
        <a:p>
          <a:endParaRPr lang="en-US" sz="1800">
            <a:latin typeface="Cambria" pitchFamily="18" charset="0"/>
          </a:endParaRPr>
        </a:p>
      </dgm:t>
    </dgm:pt>
    <dgm:pt modelId="{08FA4C38-AB10-4755-92C0-A53A6E18F87A}" type="sibTrans" cxnId="{9CEEB5A6-0E7C-4E77-BD2E-54D4A260734A}">
      <dgm:prSet/>
      <dgm:spPr/>
      <dgm:t>
        <a:bodyPr/>
        <a:lstStyle/>
        <a:p>
          <a:endParaRPr lang="en-US" sz="1800">
            <a:latin typeface="Cambria" pitchFamily="18" charset="0"/>
          </a:endParaRPr>
        </a:p>
      </dgm:t>
    </dgm:pt>
    <dgm:pt modelId="{2E23C2E1-3D04-4788-9952-313AA6D204D8}">
      <dgm:prSet phldrT="[Text]" custT="1"/>
      <dgm:spPr/>
      <dgm:t>
        <a:bodyPr/>
        <a:lstStyle/>
        <a:p>
          <a:r>
            <a:rPr lang="en-US" sz="1800" b="1" dirty="0">
              <a:latin typeface="Cambria" pitchFamily="18" charset="0"/>
              <a:cs typeface="Arial" charset="0"/>
            </a:rPr>
            <a:t>VAT</a:t>
          </a:r>
        </a:p>
      </dgm:t>
    </dgm:pt>
    <dgm:pt modelId="{F5CCFDAC-8BF5-4113-BDD8-5D176B9B67F6}" type="parTrans" cxnId="{F37FD0B0-87EB-4CC5-AFC4-B2BD2404BE6D}">
      <dgm:prSet/>
      <dgm:spPr/>
      <dgm:t>
        <a:bodyPr/>
        <a:lstStyle/>
        <a:p>
          <a:endParaRPr lang="en-US" sz="1800">
            <a:latin typeface="Cambria" pitchFamily="18" charset="0"/>
          </a:endParaRPr>
        </a:p>
      </dgm:t>
    </dgm:pt>
    <dgm:pt modelId="{C84C47C4-614C-4475-BE88-217FF9FBC6C1}" type="sibTrans" cxnId="{F37FD0B0-87EB-4CC5-AFC4-B2BD2404BE6D}">
      <dgm:prSet/>
      <dgm:spPr/>
      <dgm:t>
        <a:bodyPr/>
        <a:lstStyle/>
        <a:p>
          <a:endParaRPr lang="en-US" sz="1800">
            <a:latin typeface="Cambria" pitchFamily="18" charset="0"/>
          </a:endParaRPr>
        </a:p>
      </dgm:t>
    </dgm:pt>
    <dgm:pt modelId="{5D0D5EFF-CEED-4EC7-A9E1-E2E73BD34984}">
      <dgm:prSet phldrT="[Text]" custT="1"/>
      <dgm:spPr/>
      <dgm:t>
        <a:bodyPr/>
        <a:lstStyle/>
        <a:p>
          <a:r>
            <a:rPr lang="en-US" sz="2400" b="1" dirty="0">
              <a:latin typeface="Cambria" pitchFamily="18" charset="0"/>
              <a:cs typeface="Arial" charset="0"/>
            </a:rPr>
            <a:t>S-GST</a:t>
          </a:r>
        </a:p>
      </dgm:t>
    </dgm:pt>
    <dgm:pt modelId="{41E02F40-3DBC-4F4E-85D2-564815E50BBC}" type="parTrans" cxnId="{9DAA6363-9E42-460E-A836-FCC4A4128BA6}">
      <dgm:prSet/>
      <dgm:spPr/>
      <dgm:t>
        <a:bodyPr/>
        <a:lstStyle/>
        <a:p>
          <a:endParaRPr lang="en-US" sz="1800">
            <a:latin typeface="Cambria" pitchFamily="18" charset="0"/>
          </a:endParaRPr>
        </a:p>
      </dgm:t>
    </dgm:pt>
    <dgm:pt modelId="{48C3E9EB-721E-4649-88BA-000174D55999}" type="sibTrans" cxnId="{9DAA6363-9E42-460E-A836-FCC4A4128BA6}">
      <dgm:prSet/>
      <dgm:spPr/>
      <dgm:t>
        <a:bodyPr/>
        <a:lstStyle/>
        <a:p>
          <a:endParaRPr lang="en-US" sz="1800">
            <a:latin typeface="Cambria" pitchFamily="18" charset="0"/>
          </a:endParaRPr>
        </a:p>
      </dgm:t>
    </dgm:pt>
    <dgm:pt modelId="{A44D3627-CE50-4889-9D80-CEADE4B0269A}">
      <dgm:prSet phldrT="[Text]" phldr="1"/>
      <dgm:spPr/>
      <dgm:t>
        <a:bodyPr/>
        <a:lstStyle/>
        <a:p>
          <a:endParaRPr lang="en-US" sz="1800" b="1" dirty="0">
            <a:solidFill>
              <a:srgbClr val="FFFFFF"/>
            </a:solidFill>
            <a:latin typeface="Cambria" pitchFamily="18" charset="0"/>
            <a:cs typeface="Arial" charset="0"/>
          </a:endParaRPr>
        </a:p>
      </dgm:t>
    </dgm:pt>
    <dgm:pt modelId="{8C31F241-ADB7-42E7-B6E2-2812174144EF}" type="parTrans" cxnId="{654C5097-A7EC-4785-9CAC-406876B4118B}">
      <dgm:prSet/>
      <dgm:spPr/>
      <dgm:t>
        <a:bodyPr/>
        <a:lstStyle/>
        <a:p>
          <a:endParaRPr lang="en-US" sz="1800">
            <a:latin typeface="Cambria" pitchFamily="18" charset="0"/>
          </a:endParaRPr>
        </a:p>
      </dgm:t>
    </dgm:pt>
    <dgm:pt modelId="{506EDE77-268F-4289-A593-70B8E72975E7}" type="sibTrans" cxnId="{654C5097-A7EC-4785-9CAC-406876B4118B}">
      <dgm:prSet/>
      <dgm:spPr/>
      <dgm:t>
        <a:bodyPr/>
        <a:lstStyle/>
        <a:p>
          <a:endParaRPr lang="en-US" sz="1800">
            <a:latin typeface="Cambria" pitchFamily="18" charset="0"/>
          </a:endParaRPr>
        </a:p>
      </dgm:t>
    </dgm:pt>
    <dgm:pt modelId="{E4E39F34-DD93-4864-9D5F-515114947E89}">
      <dgm:prSet phldrT="[Text]" custT="1"/>
      <dgm:spPr/>
      <dgm:t>
        <a:bodyPr/>
        <a:lstStyle/>
        <a:p>
          <a:r>
            <a:rPr lang="en-GB" sz="1800" b="1" dirty="0">
              <a:latin typeface="Cambria" pitchFamily="18" charset="0"/>
              <a:cs typeface="Arial" charset="0"/>
            </a:rPr>
            <a:t>Luxury Tax</a:t>
          </a:r>
          <a:endParaRPr lang="en-US" sz="1800" b="1" dirty="0">
            <a:latin typeface="Cambria" pitchFamily="18" charset="0"/>
            <a:cs typeface="Arial" charset="0"/>
          </a:endParaRPr>
        </a:p>
      </dgm:t>
    </dgm:pt>
    <dgm:pt modelId="{675BCBDC-60DE-4E39-816F-24CD929E0FC4}" type="parTrans" cxnId="{F199E9E8-75BB-4C3F-B8A2-845B1D5F3F43}">
      <dgm:prSet/>
      <dgm:spPr/>
      <dgm:t>
        <a:bodyPr/>
        <a:lstStyle/>
        <a:p>
          <a:endParaRPr lang="en-US" sz="1800">
            <a:latin typeface="Cambria" pitchFamily="18" charset="0"/>
          </a:endParaRPr>
        </a:p>
      </dgm:t>
    </dgm:pt>
    <dgm:pt modelId="{E14516F5-E96B-4288-BB9A-3D1E3D28A57C}" type="sibTrans" cxnId="{F199E9E8-75BB-4C3F-B8A2-845B1D5F3F43}">
      <dgm:prSet/>
      <dgm:spPr/>
      <dgm:t>
        <a:bodyPr/>
        <a:lstStyle/>
        <a:p>
          <a:endParaRPr lang="en-US" sz="1800">
            <a:latin typeface="Cambria" pitchFamily="18" charset="0"/>
          </a:endParaRPr>
        </a:p>
      </dgm:t>
    </dgm:pt>
    <dgm:pt modelId="{D4D3896B-D9A5-4FE2-90F3-268624D67516}">
      <dgm:prSet phldrT="[Text]" phldr="1"/>
      <dgm:spPr/>
      <dgm:t>
        <a:bodyPr/>
        <a:lstStyle/>
        <a:p>
          <a:endParaRPr lang="en-US" sz="1800" b="1" dirty="0">
            <a:solidFill>
              <a:srgbClr val="FFFFFF"/>
            </a:solidFill>
            <a:latin typeface="Cambria" pitchFamily="18" charset="0"/>
            <a:cs typeface="Arial" charset="0"/>
          </a:endParaRPr>
        </a:p>
      </dgm:t>
    </dgm:pt>
    <dgm:pt modelId="{8F9A1968-15BA-4C21-949D-7714D37CEAE8}" type="parTrans" cxnId="{78960B2C-F49C-414D-A8FD-E7A8710679BD}">
      <dgm:prSet/>
      <dgm:spPr/>
      <dgm:t>
        <a:bodyPr/>
        <a:lstStyle/>
        <a:p>
          <a:endParaRPr lang="en-US" sz="1800">
            <a:latin typeface="Cambria" pitchFamily="18" charset="0"/>
          </a:endParaRPr>
        </a:p>
      </dgm:t>
    </dgm:pt>
    <dgm:pt modelId="{C8D92287-C2CD-459B-940D-F818BA0C1A15}" type="sibTrans" cxnId="{78960B2C-F49C-414D-A8FD-E7A8710679BD}">
      <dgm:prSet/>
      <dgm:spPr/>
      <dgm:t>
        <a:bodyPr/>
        <a:lstStyle/>
        <a:p>
          <a:endParaRPr lang="en-US" sz="1800">
            <a:latin typeface="Cambria" pitchFamily="18" charset="0"/>
          </a:endParaRPr>
        </a:p>
      </dgm:t>
    </dgm:pt>
    <dgm:pt modelId="{47D4FF29-7BD0-4C0C-A1B2-3A30C37CC6F2}" type="pres">
      <dgm:prSet presAssocID="{EE377013-BA53-47BB-9E84-DDDC37A779E2}" presName="Name0" presStyleCnt="0">
        <dgm:presLayoutVars>
          <dgm:chMax val="4"/>
          <dgm:resizeHandles val="exact"/>
        </dgm:presLayoutVars>
      </dgm:prSet>
      <dgm:spPr/>
    </dgm:pt>
    <dgm:pt modelId="{CF5E2048-24FA-4EB8-B6C3-FC5BBDC0FE54}" type="pres">
      <dgm:prSet presAssocID="{EE377013-BA53-47BB-9E84-DDDC37A779E2}" presName="ellipse" presStyleLbl="trBgShp" presStyleIdx="0" presStyleCnt="1"/>
      <dgm:spPr/>
    </dgm:pt>
    <dgm:pt modelId="{5F07F6B0-CED5-4314-9F95-8F2B0443D352}" type="pres">
      <dgm:prSet presAssocID="{EE377013-BA53-47BB-9E84-DDDC37A779E2}" presName="arrow1" presStyleLbl="fgShp" presStyleIdx="0" presStyleCnt="1"/>
      <dgm:spPr/>
    </dgm:pt>
    <dgm:pt modelId="{8428E23F-AC3B-496F-A3DA-E3EA1CB93AC5}" type="pres">
      <dgm:prSet presAssocID="{EE377013-BA53-47BB-9E84-DDDC37A779E2}" presName="rectangle" presStyleLbl="revTx" presStyleIdx="0" presStyleCnt="1" custLinFactNeighborY="-9790">
        <dgm:presLayoutVars>
          <dgm:bulletEnabled val="1"/>
        </dgm:presLayoutVars>
      </dgm:prSet>
      <dgm:spPr/>
    </dgm:pt>
    <dgm:pt modelId="{23F5CAD8-9A0D-44B1-AB62-A78660FC5A2F}" type="pres">
      <dgm:prSet presAssocID="{E4E39F34-DD93-4864-9D5F-515114947E89}" presName="item1" presStyleLbl="node1" presStyleIdx="0" presStyleCnt="3">
        <dgm:presLayoutVars>
          <dgm:bulletEnabled val="1"/>
        </dgm:presLayoutVars>
      </dgm:prSet>
      <dgm:spPr/>
    </dgm:pt>
    <dgm:pt modelId="{0552CCBE-AB2A-4C7A-ABC6-CB13652692C5}" type="pres">
      <dgm:prSet presAssocID="{2E23C2E1-3D04-4788-9952-313AA6D204D8}" presName="item2" presStyleLbl="node1" presStyleIdx="1" presStyleCnt="3">
        <dgm:presLayoutVars>
          <dgm:bulletEnabled val="1"/>
        </dgm:presLayoutVars>
      </dgm:prSet>
      <dgm:spPr/>
    </dgm:pt>
    <dgm:pt modelId="{0FBC9ECC-AFBE-460A-9457-1A64FFD73A2E}" type="pres">
      <dgm:prSet presAssocID="{5D0D5EFF-CEED-4EC7-A9E1-E2E73BD34984}" presName="item3" presStyleLbl="node1" presStyleIdx="2" presStyleCnt="3">
        <dgm:presLayoutVars>
          <dgm:bulletEnabled val="1"/>
        </dgm:presLayoutVars>
      </dgm:prSet>
      <dgm:spPr/>
    </dgm:pt>
    <dgm:pt modelId="{B1A657E4-0BCA-4764-BBB4-FD3074F107C3}" type="pres">
      <dgm:prSet presAssocID="{EE377013-BA53-47BB-9E84-DDDC37A779E2}" presName="funnel" presStyleLbl="trAlignAcc1" presStyleIdx="0" presStyleCnt="1"/>
      <dgm:spPr/>
    </dgm:pt>
  </dgm:ptLst>
  <dgm:cxnLst>
    <dgm:cxn modelId="{64F8CE6F-57D9-42F1-963F-D8B4922B20F2}" type="presOf" srcId="{EE377013-BA53-47BB-9E84-DDDC37A779E2}" destId="{47D4FF29-7BD0-4C0C-A1B2-3A30C37CC6F2}" srcOrd="0" destOrd="0" presId="urn:microsoft.com/office/officeart/2005/8/layout/funnel1"/>
    <dgm:cxn modelId="{D8EEAC4D-A336-407F-8C68-8CCD0DF7C778}" type="presOf" srcId="{5D0D5EFF-CEED-4EC7-A9E1-E2E73BD34984}" destId="{8428E23F-AC3B-496F-A3DA-E3EA1CB93AC5}" srcOrd="0" destOrd="0" presId="urn:microsoft.com/office/officeart/2005/8/layout/funnel1"/>
    <dgm:cxn modelId="{9DAA6363-9E42-460E-A836-FCC4A4128BA6}" srcId="{EE377013-BA53-47BB-9E84-DDDC37A779E2}" destId="{5D0D5EFF-CEED-4EC7-A9E1-E2E73BD34984}" srcOrd="3" destOrd="0" parTransId="{41E02F40-3DBC-4F4E-85D2-564815E50BBC}" sibTransId="{48C3E9EB-721E-4649-88BA-000174D55999}"/>
    <dgm:cxn modelId="{17DEC9FA-DF08-4C3D-A35A-1C72A160EFFC}" type="presOf" srcId="{2E23C2E1-3D04-4788-9952-313AA6D204D8}" destId="{23F5CAD8-9A0D-44B1-AB62-A78660FC5A2F}" srcOrd="0" destOrd="0" presId="urn:microsoft.com/office/officeart/2005/8/layout/funnel1"/>
    <dgm:cxn modelId="{F37FD0B0-87EB-4CC5-AFC4-B2BD2404BE6D}" srcId="{EE377013-BA53-47BB-9E84-DDDC37A779E2}" destId="{2E23C2E1-3D04-4788-9952-313AA6D204D8}" srcOrd="2" destOrd="0" parTransId="{F5CCFDAC-8BF5-4113-BDD8-5D176B9B67F6}" sibTransId="{C84C47C4-614C-4475-BE88-217FF9FBC6C1}"/>
    <dgm:cxn modelId="{9CEEB5A6-0E7C-4E77-BD2E-54D4A260734A}" srcId="{EE377013-BA53-47BB-9E84-DDDC37A779E2}" destId="{D4B56342-FD0C-43A3-984D-04620280FFDD}" srcOrd="0" destOrd="0" parTransId="{C62A983C-9E46-432A-B02E-5988A5EE8551}" sibTransId="{08FA4C38-AB10-4755-92C0-A53A6E18F87A}"/>
    <dgm:cxn modelId="{654C5097-A7EC-4785-9CAC-406876B4118B}" srcId="{EE377013-BA53-47BB-9E84-DDDC37A779E2}" destId="{A44D3627-CE50-4889-9D80-CEADE4B0269A}" srcOrd="4" destOrd="0" parTransId="{8C31F241-ADB7-42E7-B6E2-2812174144EF}" sibTransId="{506EDE77-268F-4289-A593-70B8E72975E7}"/>
    <dgm:cxn modelId="{78960B2C-F49C-414D-A8FD-E7A8710679BD}" srcId="{EE377013-BA53-47BB-9E84-DDDC37A779E2}" destId="{D4D3896B-D9A5-4FE2-90F3-268624D67516}" srcOrd="5" destOrd="0" parTransId="{8F9A1968-15BA-4C21-949D-7714D37CEAE8}" sibTransId="{C8D92287-C2CD-459B-940D-F818BA0C1A15}"/>
    <dgm:cxn modelId="{57094913-7E0F-4375-9D95-2BDB4E1F49A8}" type="presOf" srcId="{D4B56342-FD0C-43A3-984D-04620280FFDD}" destId="{0FBC9ECC-AFBE-460A-9457-1A64FFD73A2E}" srcOrd="0" destOrd="0" presId="urn:microsoft.com/office/officeart/2005/8/layout/funnel1"/>
    <dgm:cxn modelId="{A710F9A9-61AA-401E-9FA6-974EEB9DB0E8}" type="presOf" srcId="{E4E39F34-DD93-4864-9D5F-515114947E89}" destId="{0552CCBE-AB2A-4C7A-ABC6-CB13652692C5}" srcOrd="0" destOrd="0" presId="urn:microsoft.com/office/officeart/2005/8/layout/funnel1"/>
    <dgm:cxn modelId="{F199E9E8-75BB-4C3F-B8A2-845B1D5F3F43}" srcId="{EE377013-BA53-47BB-9E84-DDDC37A779E2}" destId="{E4E39F34-DD93-4864-9D5F-515114947E89}" srcOrd="1" destOrd="0" parTransId="{675BCBDC-60DE-4E39-816F-24CD929E0FC4}" sibTransId="{E14516F5-E96B-4288-BB9A-3D1E3D28A57C}"/>
    <dgm:cxn modelId="{B6CC40B0-A654-48FF-80C3-FB98CE01D137}" type="presParOf" srcId="{47D4FF29-7BD0-4C0C-A1B2-3A30C37CC6F2}" destId="{CF5E2048-24FA-4EB8-B6C3-FC5BBDC0FE54}" srcOrd="0" destOrd="0" presId="urn:microsoft.com/office/officeart/2005/8/layout/funnel1"/>
    <dgm:cxn modelId="{2B2C1A69-CE53-4F3E-BBAF-016AAA3D3823}" type="presParOf" srcId="{47D4FF29-7BD0-4C0C-A1B2-3A30C37CC6F2}" destId="{5F07F6B0-CED5-4314-9F95-8F2B0443D352}" srcOrd="1" destOrd="0" presId="urn:microsoft.com/office/officeart/2005/8/layout/funnel1"/>
    <dgm:cxn modelId="{DFF284C9-CF71-457E-B527-F1481DC3F196}" type="presParOf" srcId="{47D4FF29-7BD0-4C0C-A1B2-3A30C37CC6F2}" destId="{8428E23F-AC3B-496F-A3DA-E3EA1CB93AC5}" srcOrd="2" destOrd="0" presId="urn:microsoft.com/office/officeart/2005/8/layout/funnel1"/>
    <dgm:cxn modelId="{4E40FB7C-529A-4D1F-AB2C-D9E4F2401120}" type="presParOf" srcId="{47D4FF29-7BD0-4C0C-A1B2-3A30C37CC6F2}" destId="{23F5CAD8-9A0D-44B1-AB62-A78660FC5A2F}" srcOrd="3" destOrd="0" presId="urn:microsoft.com/office/officeart/2005/8/layout/funnel1"/>
    <dgm:cxn modelId="{8072F96D-0FEC-4E70-8034-6482E9AC2412}" type="presParOf" srcId="{47D4FF29-7BD0-4C0C-A1B2-3A30C37CC6F2}" destId="{0552CCBE-AB2A-4C7A-ABC6-CB13652692C5}" srcOrd="4" destOrd="0" presId="urn:microsoft.com/office/officeart/2005/8/layout/funnel1"/>
    <dgm:cxn modelId="{750F462B-BF64-46B3-A210-D2C7E2E856EF}" type="presParOf" srcId="{47D4FF29-7BD0-4C0C-A1B2-3A30C37CC6F2}" destId="{0FBC9ECC-AFBE-460A-9457-1A64FFD73A2E}" srcOrd="5" destOrd="0" presId="urn:microsoft.com/office/officeart/2005/8/layout/funnel1"/>
    <dgm:cxn modelId="{F9706769-6446-4261-9FEF-910B58DF94A3}" type="presParOf" srcId="{47D4FF29-7BD0-4C0C-A1B2-3A30C37CC6F2}" destId="{B1A657E4-0BCA-4764-BBB4-FD3074F107C3}" srcOrd="6" destOrd="0" presId="urn:microsoft.com/office/officeart/2005/8/layout/funnel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832DF42-57CF-450D-8797-907862552E3D}" type="doc">
      <dgm:prSet loTypeId="urn:microsoft.com/office/officeart/2005/8/layout/process4" loCatId="list" qsTypeId="urn:microsoft.com/office/officeart/2005/8/quickstyle/simple1" qsCatId="simple" csTypeId="urn:microsoft.com/office/officeart/2005/8/colors/colorful5" csCatId="colorful" phldr="1"/>
      <dgm:spPr/>
      <dgm:t>
        <a:bodyPr/>
        <a:lstStyle/>
        <a:p>
          <a:endParaRPr lang="en-US"/>
        </a:p>
      </dgm:t>
    </dgm:pt>
    <dgm:pt modelId="{AEFC9307-42C9-4548-9AAB-CDD2F315E264}">
      <dgm:prSet/>
      <dgm:spPr>
        <a:solidFill>
          <a:srgbClr val="002060"/>
        </a:solidFill>
      </dgm:spPr>
      <dgm:t>
        <a:bodyPr/>
        <a:lstStyle/>
        <a:p>
          <a:r>
            <a:rPr lang="en-US" dirty="0"/>
            <a:t>3. Avenues for CAs in IT-enabled Compliances in GST</a:t>
          </a:r>
        </a:p>
      </dgm:t>
    </dgm:pt>
    <dgm:pt modelId="{70A8F3C1-0544-488E-BDC1-0A77C8C06EB0}" type="parTrans" cxnId="{6FC0A7EE-A1CA-41DE-B03F-5BBD56885CEE}">
      <dgm:prSet/>
      <dgm:spPr/>
      <dgm:t>
        <a:bodyPr/>
        <a:lstStyle/>
        <a:p>
          <a:endParaRPr lang="en-US"/>
        </a:p>
      </dgm:t>
    </dgm:pt>
    <dgm:pt modelId="{BE5C9675-1669-4297-A791-E0C6163F9258}" type="sibTrans" cxnId="{6FC0A7EE-A1CA-41DE-B03F-5BBD56885CEE}">
      <dgm:prSet/>
      <dgm:spPr/>
      <dgm:t>
        <a:bodyPr/>
        <a:lstStyle/>
        <a:p>
          <a:endParaRPr lang="en-US"/>
        </a:p>
      </dgm:t>
    </dgm:pt>
    <dgm:pt modelId="{7430BE1F-C237-4A31-A748-FA2B80186289}" type="pres">
      <dgm:prSet presAssocID="{9832DF42-57CF-450D-8797-907862552E3D}" presName="Name0" presStyleCnt="0">
        <dgm:presLayoutVars>
          <dgm:dir/>
          <dgm:animLvl val="lvl"/>
          <dgm:resizeHandles val="exact"/>
        </dgm:presLayoutVars>
      </dgm:prSet>
      <dgm:spPr/>
    </dgm:pt>
    <dgm:pt modelId="{4729BD1D-D97F-4F32-AD32-1A4BF6375CB8}" type="pres">
      <dgm:prSet presAssocID="{AEFC9307-42C9-4548-9AAB-CDD2F315E264}" presName="boxAndChildren" presStyleCnt="0"/>
      <dgm:spPr/>
    </dgm:pt>
    <dgm:pt modelId="{5933457A-2052-45AD-A298-6359F75EB6D2}" type="pres">
      <dgm:prSet presAssocID="{AEFC9307-42C9-4548-9AAB-CDD2F315E264}" presName="parentTextBox" presStyleLbl="node1" presStyleIdx="0" presStyleCnt="1" custLinFactNeighborX="-6237" custLinFactNeighborY="-4167"/>
      <dgm:spPr/>
    </dgm:pt>
  </dgm:ptLst>
  <dgm:cxnLst>
    <dgm:cxn modelId="{5A8C2180-91C4-4B50-9619-1047F2E3AF77}" type="presOf" srcId="{9832DF42-57CF-450D-8797-907862552E3D}" destId="{7430BE1F-C237-4A31-A748-FA2B80186289}" srcOrd="0" destOrd="0" presId="urn:microsoft.com/office/officeart/2005/8/layout/process4"/>
    <dgm:cxn modelId="{6FC0A7EE-A1CA-41DE-B03F-5BBD56885CEE}" srcId="{9832DF42-57CF-450D-8797-907862552E3D}" destId="{AEFC9307-42C9-4548-9AAB-CDD2F315E264}" srcOrd="0" destOrd="0" parTransId="{70A8F3C1-0544-488E-BDC1-0A77C8C06EB0}" sibTransId="{BE5C9675-1669-4297-A791-E0C6163F9258}"/>
    <dgm:cxn modelId="{E845816E-E857-421A-B16E-8F63A2868FE0}" type="presOf" srcId="{AEFC9307-42C9-4548-9AAB-CDD2F315E264}" destId="{5933457A-2052-45AD-A298-6359F75EB6D2}" srcOrd="0" destOrd="0" presId="urn:microsoft.com/office/officeart/2005/8/layout/process4"/>
    <dgm:cxn modelId="{060C91AA-ED30-4D28-BEDD-5A53E9C659E6}" type="presParOf" srcId="{7430BE1F-C237-4A31-A748-FA2B80186289}" destId="{4729BD1D-D97F-4F32-AD32-1A4BF6375CB8}" srcOrd="0" destOrd="0" presId="urn:microsoft.com/office/officeart/2005/8/layout/process4"/>
    <dgm:cxn modelId="{686B827F-8401-4EF9-B663-C0402B836256}" type="presParOf" srcId="{4729BD1D-D97F-4F32-AD32-1A4BF6375CB8}" destId="{5933457A-2052-45AD-A298-6359F75EB6D2}" srcOrd="0" destOrd="0" presId="urn:microsoft.com/office/officeart/2005/8/layout/process4"/>
  </dgm:cxnLst>
  <dgm:bg>
    <a:solidFill>
      <a:srgbClr val="00206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21BCAC8-37CF-4706-A223-BD59E24BD5E5}" type="doc">
      <dgm:prSet loTypeId="urn:microsoft.com/office/officeart/2005/8/layout/hierarchy4" loCatId="hierarchy" qsTypeId="urn:microsoft.com/office/officeart/2005/8/quickstyle/simple1" qsCatId="simple" csTypeId="urn:microsoft.com/office/officeart/2005/8/colors/colorful1" csCatId="colorful" phldr="1"/>
      <dgm:spPr/>
      <dgm:t>
        <a:bodyPr/>
        <a:lstStyle/>
        <a:p>
          <a:endParaRPr lang="en-US"/>
        </a:p>
      </dgm:t>
    </dgm:pt>
    <dgm:pt modelId="{905A0B8A-6872-4AF3-A9D7-891FD204FD90}">
      <dgm:prSet/>
      <dgm:spPr/>
      <dgm:t>
        <a:bodyPr/>
        <a:lstStyle/>
        <a:p>
          <a:r>
            <a:rPr lang="en-US" dirty="0"/>
            <a:t>GST interpretation and adaption: </a:t>
          </a:r>
        </a:p>
        <a:p>
          <a:r>
            <a:rPr lang="en-US" dirty="0"/>
            <a:t>Implemented through automation</a:t>
          </a:r>
        </a:p>
      </dgm:t>
    </dgm:pt>
    <dgm:pt modelId="{D62E6752-01F5-4F78-A7F2-9AF692803C45}" type="parTrans" cxnId="{8DAF4DD1-4A67-443F-8432-6DB0B8525460}">
      <dgm:prSet/>
      <dgm:spPr/>
      <dgm:t>
        <a:bodyPr/>
        <a:lstStyle/>
        <a:p>
          <a:endParaRPr lang="en-US"/>
        </a:p>
      </dgm:t>
    </dgm:pt>
    <dgm:pt modelId="{54EE86C2-874F-4CF5-AD18-30691EE1607C}" type="sibTrans" cxnId="{8DAF4DD1-4A67-443F-8432-6DB0B8525460}">
      <dgm:prSet/>
      <dgm:spPr/>
      <dgm:t>
        <a:bodyPr/>
        <a:lstStyle/>
        <a:p>
          <a:endParaRPr lang="en-US"/>
        </a:p>
      </dgm:t>
    </dgm:pt>
    <dgm:pt modelId="{7387A831-A105-4FD0-A4F8-9447E8C8DF2D}">
      <dgm:prSet/>
      <dgm:spPr>
        <a:solidFill>
          <a:srgbClr val="002060"/>
        </a:solidFill>
      </dgm:spPr>
      <dgm:t>
        <a:bodyPr/>
        <a:lstStyle/>
        <a:p>
          <a:r>
            <a:rPr lang="en-US" b="1" dirty="0"/>
            <a:t>Complement GST Knowledge with Technology Skills </a:t>
          </a:r>
          <a:endParaRPr lang="en-US" dirty="0"/>
        </a:p>
      </dgm:t>
    </dgm:pt>
    <dgm:pt modelId="{10F0B0AA-1E12-4B64-9CFB-F754831C33F4}" type="parTrans" cxnId="{781F7DE7-1545-4F31-A01D-1D4296613B16}">
      <dgm:prSet/>
      <dgm:spPr/>
      <dgm:t>
        <a:bodyPr/>
        <a:lstStyle/>
        <a:p>
          <a:endParaRPr lang="en-US"/>
        </a:p>
      </dgm:t>
    </dgm:pt>
    <dgm:pt modelId="{19F15378-3A40-477A-930F-7CDAA628AA3D}" type="sibTrans" cxnId="{781F7DE7-1545-4F31-A01D-1D4296613B16}">
      <dgm:prSet/>
      <dgm:spPr/>
      <dgm:t>
        <a:bodyPr/>
        <a:lstStyle/>
        <a:p>
          <a:endParaRPr lang="en-US"/>
        </a:p>
      </dgm:t>
    </dgm:pt>
    <dgm:pt modelId="{3A29BA12-23A8-4CE0-8C85-AB5763AD47FA}">
      <dgm:prSet/>
      <dgm:spPr>
        <a:solidFill>
          <a:srgbClr val="00B050"/>
        </a:solidFill>
      </dgm:spPr>
      <dgm:t>
        <a:bodyPr/>
        <a:lstStyle/>
        <a:p>
          <a:r>
            <a:rPr lang="en-US" b="1" dirty="0"/>
            <a:t>Automate to Obliterate</a:t>
          </a:r>
        </a:p>
        <a:p>
          <a:r>
            <a:rPr lang="en-US" b="1" dirty="0"/>
            <a:t>Risk of Non-compliance</a:t>
          </a:r>
          <a:endParaRPr lang="en-US" dirty="0"/>
        </a:p>
      </dgm:t>
    </dgm:pt>
    <dgm:pt modelId="{ACA3C902-A36E-4930-8345-30EB008EFC80}" type="parTrans" cxnId="{3FD87446-264A-454B-B349-45522B64749B}">
      <dgm:prSet/>
      <dgm:spPr/>
      <dgm:t>
        <a:bodyPr/>
        <a:lstStyle/>
        <a:p>
          <a:endParaRPr lang="en-US"/>
        </a:p>
      </dgm:t>
    </dgm:pt>
    <dgm:pt modelId="{CBCBD1FD-D9E6-4CA6-9A94-027044477FA4}" type="sibTrans" cxnId="{3FD87446-264A-454B-B349-45522B64749B}">
      <dgm:prSet/>
      <dgm:spPr/>
      <dgm:t>
        <a:bodyPr/>
        <a:lstStyle/>
        <a:p>
          <a:endParaRPr lang="en-US"/>
        </a:p>
      </dgm:t>
    </dgm:pt>
    <dgm:pt modelId="{B1FEDF1C-D5DF-4570-B70A-A55C5E2300DF}" type="pres">
      <dgm:prSet presAssocID="{021BCAC8-37CF-4706-A223-BD59E24BD5E5}" presName="Name0" presStyleCnt="0">
        <dgm:presLayoutVars>
          <dgm:chPref val="1"/>
          <dgm:dir/>
          <dgm:animOne val="branch"/>
          <dgm:animLvl val="lvl"/>
          <dgm:resizeHandles/>
        </dgm:presLayoutVars>
      </dgm:prSet>
      <dgm:spPr/>
    </dgm:pt>
    <dgm:pt modelId="{B2996156-7EDA-4401-A8DE-63E47E8F4D4E}" type="pres">
      <dgm:prSet presAssocID="{905A0B8A-6872-4AF3-A9D7-891FD204FD90}" presName="vertOne" presStyleCnt="0"/>
      <dgm:spPr/>
    </dgm:pt>
    <dgm:pt modelId="{3C0B155F-4280-4C74-AFEC-A81A8FCCEFF7}" type="pres">
      <dgm:prSet presAssocID="{905A0B8A-6872-4AF3-A9D7-891FD204FD90}" presName="txOne" presStyleLbl="node0" presStyleIdx="0" presStyleCnt="1">
        <dgm:presLayoutVars>
          <dgm:chPref val="3"/>
        </dgm:presLayoutVars>
      </dgm:prSet>
      <dgm:spPr/>
    </dgm:pt>
    <dgm:pt modelId="{44BEECC1-43F8-4CDC-825A-F8AA2D7AE121}" type="pres">
      <dgm:prSet presAssocID="{905A0B8A-6872-4AF3-A9D7-891FD204FD90}" presName="parTransOne" presStyleCnt="0"/>
      <dgm:spPr/>
    </dgm:pt>
    <dgm:pt modelId="{0B4AF971-F484-46B9-8F82-1BCFF89E1AEC}" type="pres">
      <dgm:prSet presAssocID="{905A0B8A-6872-4AF3-A9D7-891FD204FD90}" presName="horzOne" presStyleCnt="0"/>
      <dgm:spPr/>
    </dgm:pt>
    <dgm:pt modelId="{34184FCD-3895-4989-887B-55CF8E3DD772}" type="pres">
      <dgm:prSet presAssocID="{3A29BA12-23A8-4CE0-8C85-AB5763AD47FA}" presName="vertTwo" presStyleCnt="0"/>
      <dgm:spPr/>
    </dgm:pt>
    <dgm:pt modelId="{9AA5CCC8-72BA-4103-A484-1DB50EDF18F4}" type="pres">
      <dgm:prSet presAssocID="{3A29BA12-23A8-4CE0-8C85-AB5763AD47FA}" presName="txTwo" presStyleLbl="node2" presStyleIdx="0" presStyleCnt="2">
        <dgm:presLayoutVars>
          <dgm:chPref val="3"/>
        </dgm:presLayoutVars>
      </dgm:prSet>
      <dgm:spPr/>
    </dgm:pt>
    <dgm:pt modelId="{3AF4E2CB-534D-4B7A-B60E-EA275A84868C}" type="pres">
      <dgm:prSet presAssocID="{3A29BA12-23A8-4CE0-8C85-AB5763AD47FA}" presName="horzTwo" presStyleCnt="0"/>
      <dgm:spPr/>
    </dgm:pt>
    <dgm:pt modelId="{49CF70E0-A12B-431C-A47A-3398BC571091}" type="pres">
      <dgm:prSet presAssocID="{CBCBD1FD-D9E6-4CA6-9A94-027044477FA4}" presName="sibSpaceTwo" presStyleCnt="0"/>
      <dgm:spPr/>
    </dgm:pt>
    <dgm:pt modelId="{9E3A7C19-CEF2-45D7-B428-8E26371DC7BB}" type="pres">
      <dgm:prSet presAssocID="{7387A831-A105-4FD0-A4F8-9447E8C8DF2D}" presName="vertTwo" presStyleCnt="0"/>
      <dgm:spPr/>
    </dgm:pt>
    <dgm:pt modelId="{B959A70B-744A-400E-BA71-2F996AB0E725}" type="pres">
      <dgm:prSet presAssocID="{7387A831-A105-4FD0-A4F8-9447E8C8DF2D}" presName="txTwo" presStyleLbl="node2" presStyleIdx="1" presStyleCnt="2">
        <dgm:presLayoutVars>
          <dgm:chPref val="3"/>
        </dgm:presLayoutVars>
      </dgm:prSet>
      <dgm:spPr/>
    </dgm:pt>
    <dgm:pt modelId="{A70B3260-35EC-4230-AEE2-43AD61815EC8}" type="pres">
      <dgm:prSet presAssocID="{7387A831-A105-4FD0-A4F8-9447E8C8DF2D}" presName="horzTwo" presStyleCnt="0"/>
      <dgm:spPr/>
    </dgm:pt>
  </dgm:ptLst>
  <dgm:cxnLst>
    <dgm:cxn modelId="{781F7DE7-1545-4F31-A01D-1D4296613B16}" srcId="{905A0B8A-6872-4AF3-A9D7-891FD204FD90}" destId="{7387A831-A105-4FD0-A4F8-9447E8C8DF2D}" srcOrd="1" destOrd="0" parTransId="{10F0B0AA-1E12-4B64-9CFB-F754831C33F4}" sibTransId="{19F15378-3A40-477A-930F-7CDAA628AA3D}"/>
    <dgm:cxn modelId="{ABB15E7E-D5FD-48A3-8719-8A2926000640}" type="presOf" srcId="{7387A831-A105-4FD0-A4F8-9447E8C8DF2D}" destId="{B959A70B-744A-400E-BA71-2F996AB0E725}" srcOrd="0" destOrd="0" presId="urn:microsoft.com/office/officeart/2005/8/layout/hierarchy4"/>
    <dgm:cxn modelId="{08E5A52F-BFC3-47DD-9FBA-BBDEBF703A56}" type="presOf" srcId="{3A29BA12-23A8-4CE0-8C85-AB5763AD47FA}" destId="{9AA5CCC8-72BA-4103-A484-1DB50EDF18F4}" srcOrd="0" destOrd="0" presId="urn:microsoft.com/office/officeart/2005/8/layout/hierarchy4"/>
    <dgm:cxn modelId="{8DAF4DD1-4A67-443F-8432-6DB0B8525460}" srcId="{021BCAC8-37CF-4706-A223-BD59E24BD5E5}" destId="{905A0B8A-6872-4AF3-A9D7-891FD204FD90}" srcOrd="0" destOrd="0" parTransId="{D62E6752-01F5-4F78-A7F2-9AF692803C45}" sibTransId="{54EE86C2-874F-4CF5-AD18-30691EE1607C}"/>
    <dgm:cxn modelId="{8B25F68A-B099-4560-9EFC-D0E14BAB48BD}" type="presOf" srcId="{021BCAC8-37CF-4706-A223-BD59E24BD5E5}" destId="{B1FEDF1C-D5DF-4570-B70A-A55C5E2300DF}" srcOrd="0" destOrd="0" presId="urn:microsoft.com/office/officeart/2005/8/layout/hierarchy4"/>
    <dgm:cxn modelId="{3FD87446-264A-454B-B349-45522B64749B}" srcId="{905A0B8A-6872-4AF3-A9D7-891FD204FD90}" destId="{3A29BA12-23A8-4CE0-8C85-AB5763AD47FA}" srcOrd="0" destOrd="0" parTransId="{ACA3C902-A36E-4930-8345-30EB008EFC80}" sibTransId="{CBCBD1FD-D9E6-4CA6-9A94-027044477FA4}"/>
    <dgm:cxn modelId="{4B40FCE5-D459-4193-80C3-269B040869FC}" type="presOf" srcId="{905A0B8A-6872-4AF3-A9D7-891FD204FD90}" destId="{3C0B155F-4280-4C74-AFEC-A81A8FCCEFF7}" srcOrd="0" destOrd="0" presId="urn:microsoft.com/office/officeart/2005/8/layout/hierarchy4"/>
    <dgm:cxn modelId="{3D02418C-1407-4687-A417-C3AB866EF0DC}" type="presParOf" srcId="{B1FEDF1C-D5DF-4570-B70A-A55C5E2300DF}" destId="{B2996156-7EDA-4401-A8DE-63E47E8F4D4E}" srcOrd="0" destOrd="0" presId="urn:microsoft.com/office/officeart/2005/8/layout/hierarchy4"/>
    <dgm:cxn modelId="{013CFF09-AFD3-4722-8957-D6CFCAA13754}" type="presParOf" srcId="{B2996156-7EDA-4401-A8DE-63E47E8F4D4E}" destId="{3C0B155F-4280-4C74-AFEC-A81A8FCCEFF7}" srcOrd="0" destOrd="0" presId="urn:microsoft.com/office/officeart/2005/8/layout/hierarchy4"/>
    <dgm:cxn modelId="{AB2D42DC-6F9D-467B-BCE9-DB4054EF33A4}" type="presParOf" srcId="{B2996156-7EDA-4401-A8DE-63E47E8F4D4E}" destId="{44BEECC1-43F8-4CDC-825A-F8AA2D7AE121}" srcOrd="1" destOrd="0" presId="urn:microsoft.com/office/officeart/2005/8/layout/hierarchy4"/>
    <dgm:cxn modelId="{D4EF169D-838F-47F0-821E-9F00DF20B375}" type="presParOf" srcId="{B2996156-7EDA-4401-A8DE-63E47E8F4D4E}" destId="{0B4AF971-F484-46B9-8F82-1BCFF89E1AEC}" srcOrd="2" destOrd="0" presId="urn:microsoft.com/office/officeart/2005/8/layout/hierarchy4"/>
    <dgm:cxn modelId="{4C90C6E7-2A09-4D43-B828-CCEE5D714A2E}" type="presParOf" srcId="{0B4AF971-F484-46B9-8F82-1BCFF89E1AEC}" destId="{34184FCD-3895-4989-887B-55CF8E3DD772}" srcOrd="0" destOrd="0" presId="urn:microsoft.com/office/officeart/2005/8/layout/hierarchy4"/>
    <dgm:cxn modelId="{16055EA5-CF29-48F2-BF2E-02113B8F64C5}" type="presParOf" srcId="{34184FCD-3895-4989-887B-55CF8E3DD772}" destId="{9AA5CCC8-72BA-4103-A484-1DB50EDF18F4}" srcOrd="0" destOrd="0" presId="urn:microsoft.com/office/officeart/2005/8/layout/hierarchy4"/>
    <dgm:cxn modelId="{001FDB87-3D41-4645-8BDE-786A302ADF50}" type="presParOf" srcId="{34184FCD-3895-4989-887B-55CF8E3DD772}" destId="{3AF4E2CB-534D-4B7A-B60E-EA275A84868C}" srcOrd="1" destOrd="0" presId="urn:microsoft.com/office/officeart/2005/8/layout/hierarchy4"/>
    <dgm:cxn modelId="{29AA250C-D53C-489D-A935-0E93E541AF34}" type="presParOf" srcId="{0B4AF971-F484-46B9-8F82-1BCFF89E1AEC}" destId="{49CF70E0-A12B-431C-A47A-3398BC571091}" srcOrd="1" destOrd="0" presId="urn:microsoft.com/office/officeart/2005/8/layout/hierarchy4"/>
    <dgm:cxn modelId="{7FF57C56-5DF9-40A0-96B8-B63E65B7F50A}" type="presParOf" srcId="{0B4AF971-F484-46B9-8F82-1BCFF89E1AEC}" destId="{9E3A7C19-CEF2-45D7-B428-8E26371DC7BB}" srcOrd="2" destOrd="0" presId="urn:microsoft.com/office/officeart/2005/8/layout/hierarchy4"/>
    <dgm:cxn modelId="{DECC7FF4-7DF5-4DC9-B1DD-D199CE1F9C4A}" type="presParOf" srcId="{9E3A7C19-CEF2-45D7-B428-8E26371DC7BB}" destId="{B959A70B-744A-400E-BA71-2F996AB0E725}" srcOrd="0" destOrd="0" presId="urn:microsoft.com/office/officeart/2005/8/layout/hierarchy4"/>
    <dgm:cxn modelId="{7CDEE22A-21EA-4164-8CE0-BCB8083EFAEB}" type="presParOf" srcId="{9E3A7C19-CEF2-45D7-B428-8E26371DC7BB}" destId="{A70B3260-35EC-4230-AEE2-43AD61815EC8}"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FE32042-A359-4D54-95D5-92A136B5A4FD}" type="doc">
      <dgm:prSet loTypeId="urn:microsoft.com/office/officeart/2005/8/layout/matrix1" loCatId="matrix" qsTypeId="urn:microsoft.com/office/officeart/2005/8/quickstyle/3d3" qsCatId="3D" csTypeId="urn:microsoft.com/office/officeart/2005/8/colors/colorful3" csCatId="colorful" phldr="1"/>
      <dgm:spPr/>
      <dgm:t>
        <a:bodyPr/>
        <a:lstStyle/>
        <a:p>
          <a:endParaRPr lang="en-US"/>
        </a:p>
      </dgm:t>
    </dgm:pt>
    <dgm:pt modelId="{4B79E203-F37C-4EE9-B6D9-BBF877AA5CE4}">
      <dgm:prSet phldrT="[Text]"/>
      <dgm:spPr>
        <a:solidFill>
          <a:srgbClr val="FFC000"/>
        </a:solidFill>
      </dgm:spPr>
      <dgm:t>
        <a:bodyPr/>
        <a:lstStyle/>
        <a:p>
          <a:r>
            <a:rPr lang="en-US" dirty="0">
              <a:latin typeface="Articulate Extrabold" panose="02000503050000020004" pitchFamily="2" charset="0"/>
            </a:rPr>
            <a:t>Advisory</a:t>
          </a:r>
        </a:p>
        <a:p>
          <a:r>
            <a:rPr lang="en-US" dirty="0">
              <a:latin typeface="Articulate Extrabold" panose="02000503050000020004" pitchFamily="2" charset="0"/>
            </a:rPr>
            <a:t>And</a:t>
          </a:r>
        </a:p>
        <a:p>
          <a:r>
            <a:rPr lang="en-US" dirty="0">
              <a:latin typeface="Articulate Extrabold" panose="02000503050000020004" pitchFamily="2" charset="0"/>
            </a:rPr>
            <a:t>Assurance</a:t>
          </a:r>
        </a:p>
      </dgm:t>
    </dgm:pt>
    <dgm:pt modelId="{0BAA26C4-873E-42D1-B214-B52BC847C785}" type="parTrans" cxnId="{B0B74DF6-05B3-416B-933C-0EF7DCC84A15}">
      <dgm:prSet/>
      <dgm:spPr/>
      <dgm:t>
        <a:bodyPr/>
        <a:lstStyle/>
        <a:p>
          <a:endParaRPr lang="en-US"/>
        </a:p>
      </dgm:t>
    </dgm:pt>
    <dgm:pt modelId="{E4CBDBB6-2F79-4DB5-A335-F77BE9F3B431}" type="sibTrans" cxnId="{B0B74DF6-05B3-416B-933C-0EF7DCC84A15}">
      <dgm:prSet/>
      <dgm:spPr/>
      <dgm:t>
        <a:bodyPr/>
        <a:lstStyle/>
        <a:p>
          <a:endParaRPr lang="en-US"/>
        </a:p>
      </dgm:t>
    </dgm:pt>
    <dgm:pt modelId="{32D77502-6C1C-4C69-910C-F6BD6EE4F913}">
      <dgm:prSet phldrT="[Text]"/>
      <dgm:spPr>
        <a:solidFill>
          <a:srgbClr val="002060"/>
        </a:solidFill>
      </dgm:spPr>
      <dgm:t>
        <a:bodyPr/>
        <a:lstStyle/>
        <a:p>
          <a:r>
            <a:rPr lang="en-US" dirty="0">
              <a:latin typeface="Articulate Extrabold" panose="02000503050000020004" pitchFamily="2" charset="0"/>
            </a:rPr>
            <a:t>Business </a:t>
          </a:r>
        </a:p>
        <a:p>
          <a:r>
            <a:rPr lang="en-US" dirty="0">
              <a:latin typeface="Articulate Extrabold" panose="02000503050000020004" pitchFamily="2" charset="0"/>
            </a:rPr>
            <a:t>Processes</a:t>
          </a:r>
        </a:p>
      </dgm:t>
    </dgm:pt>
    <dgm:pt modelId="{FA1AAEB1-F4AB-4C39-ACD2-16BA9D545D94}" type="parTrans" cxnId="{B45EA6D7-551D-4117-9679-82C9E543F788}">
      <dgm:prSet/>
      <dgm:spPr/>
      <dgm:t>
        <a:bodyPr/>
        <a:lstStyle/>
        <a:p>
          <a:endParaRPr lang="en-US"/>
        </a:p>
      </dgm:t>
    </dgm:pt>
    <dgm:pt modelId="{F58B1543-C528-4854-B62B-89F1C6C937F1}" type="sibTrans" cxnId="{B45EA6D7-551D-4117-9679-82C9E543F788}">
      <dgm:prSet/>
      <dgm:spPr/>
      <dgm:t>
        <a:bodyPr/>
        <a:lstStyle/>
        <a:p>
          <a:endParaRPr lang="en-US"/>
        </a:p>
      </dgm:t>
    </dgm:pt>
    <dgm:pt modelId="{BC9BCB76-21CB-42B6-8520-2738525EB103}">
      <dgm:prSet phldrT="[Text]"/>
      <dgm:spPr>
        <a:solidFill>
          <a:srgbClr val="00B050"/>
        </a:solidFill>
      </dgm:spPr>
      <dgm:t>
        <a:bodyPr/>
        <a:lstStyle/>
        <a:p>
          <a:r>
            <a:rPr lang="en-US" dirty="0">
              <a:latin typeface="Articulate Extrabold" panose="02000503050000020004" pitchFamily="2" charset="0"/>
            </a:rPr>
            <a:t>Organization </a:t>
          </a:r>
        </a:p>
        <a:p>
          <a:r>
            <a:rPr lang="en-US" dirty="0">
              <a:latin typeface="Articulate Extrabold" panose="02000503050000020004" pitchFamily="2" charset="0"/>
            </a:rPr>
            <a:t>Structure</a:t>
          </a:r>
        </a:p>
      </dgm:t>
    </dgm:pt>
    <dgm:pt modelId="{AD7BDC96-91A9-48C2-B994-F8164AF93A76}" type="parTrans" cxnId="{30B2F992-2CEE-426F-8725-C93BBF0E4D0D}">
      <dgm:prSet/>
      <dgm:spPr/>
      <dgm:t>
        <a:bodyPr/>
        <a:lstStyle/>
        <a:p>
          <a:endParaRPr lang="en-US"/>
        </a:p>
      </dgm:t>
    </dgm:pt>
    <dgm:pt modelId="{68C90813-A8CA-46FB-8D93-B748B56187A0}" type="sibTrans" cxnId="{30B2F992-2CEE-426F-8725-C93BBF0E4D0D}">
      <dgm:prSet/>
      <dgm:spPr/>
      <dgm:t>
        <a:bodyPr/>
        <a:lstStyle/>
        <a:p>
          <a:endParaRPr lang="en-US"/>
        </a:p>
      </dgm:t>
    </dgm:pt>
    <dgm:pt modelId="{95F0A6DF-64A3-4847-B95B-574E116F5965}">
      <dgm:prSet phldrT="[Text]"/>
      <dgm:spPr>
        <a:solidFill>
          <a:srgbClr val="FF0000"/>
        </a:solidFill>
      </dgm:spPr>
      <dgm:t>
        <a:bodyPr/>
        <a:lstStyle/>
        <a:p>
          <a:r>
            <a:rPr lang="en-US" dirty="0">
              <a:latin typeface="Articulate Extrabold" panose="02000503050000020004" pitchFamily="2" charset="0"/>
            </a:rPr>
            <a:t>GST</a:t>
          </a:r>
        </a:p>
        <a:p>
          <a:r>
            <a:rPr lang="en-US" dirty="0">
              <a:latin typeface="Articulate Extrabold" panose="02000503050000020004" pitchFamily="2" charset="0"/>
            </a:rPr>
            <a:t>Compliance </a:t>
          </a:r>
        </a:p>
        <a:p>
          <a:r>
            <a:rPr lang="en-US" dirty="0">
              <a:latin typeface="Articulate Extrabold" panose="02000503050000020004" pitchFamily="2" charset="0"/>
            </a:rPr>
            <a:t>Requirements</a:t>
          </a:r>
        </a:p>
      </dgm:t>
    </dgm:pt>
    <dgm:pt modelId="{5E858FE4-752D-4400-896C-8743C1358845}" type="parTrans" cxnId="{14DD7CEC-FF82-414A-AEA3-58FD8494DE73}">
      <dgm:prSet/>
      <dgm:spPr/>
      <dgm:t>
        <a:bodyPr/>
        <a:lstStyle/>
        <a:p>
          <a:endParaRPr lang="en-US"/>
        </a:p>
      </dgm:t>
    </dgm:pt>
    <dgm:pt modelId="{1BF05D34-12DB-41C6-BF60-84C0696E00B8}" type="sibTrans" cxnId="{14DD7CEC-FF82-414A-AEA3-58FD8494DE73}">
      <dgm:prSet/>
      <dgm:spPr/>
      <dgm:t>
        <a:bodyPr/>
        <a:lstStyle/>
        <a:p>
          <a:endParaRPr lang="en-US"/>
        </a:p>
      </dgm:t>
    </dgm:pt>
    <dgm:pt modelId="{B5D6354E-4E74-49FB-81AD-14660ED20E59}">
      <dgm:prSet phldrT="[Text]"/>
      <dgm:spPr>
        <a:solidFill>
          <a:srgbClr val="7030A0"/>
        </a:solidFill>
      </dgm:spPr>
      <dgm:t>
        <a:bodyPr/>
        <a:lstStyle/>
        <a:p>
          <a:r>
            <a:rPr lang="en-US" dirty="0">
              <a:latin typeface="Articulate Extrabold" panose="02000503050000020004" pitchFamily="2" charset="0"/>
            </a:rPr>
            <a:t>Policies and</a:t>
          </a:r>
        </a:p>
        <a:p>
          <a:r>
            <a:rPr lang="en-US" dirty="0">
              <a:latin typeface="Articulate Extrabold" panose="02000503050000020004" pitchFamily="2" charset="0"/>
            </a:rPr>
            <a:t>Procedures</a:t>
          </a:r>
        </a:p>
      </dgm:t>
    </dgm:pt>
    <dgm:pt modelId="{241EA101-D55E-46D5-A514-3B6E650E3DBC}" type="parTrans" cxnId="{356ED60F-A556-4197-ADDD-7166FA4FE630}">
      <dgm:prSet/>
      <dgm:spPr/>
      <dgm:t>
        <a:bodyPr/>
        <a:lstStyle/>
        <a:p>
          <a:endParaRPr lang="en-US"/>
        </a:p>
      </dgm:t>
    </dgm:pt>
    <dgm:pt modelId="{25916CC9-A7AE-4956-B106-9E100695B879}" type="sibTrans" cxnId="{356ED60F-A556-4197-ADDD-7166FA4FE630}">
      <dgm:prSet/>
      <dgm:spPr/>
      <dgm:t>
        <a:bodyPr/>
        <a:lstStyle/>
        <a:p>
          <a:endParaRPr lang="en-US"/>
        </a:p>
      </dgm:t>
    </dgm:pt>
    <dgm:pt modelId="{B0531A90-9407-46C1-906D-FC3BA0CC98A3}" type="pres">
      <dgm:prSet presAssocID="{FFE32042-A359-4D54-95D5-92A136B5A4FD}" presName="diagram" presStyleCnt="0">
        <dgm:presLayoutVars>
          <dgm:chMax val="1"/>
          <dgm:dir/>
          <dgm:animLvl val="ctr"/>
          <dgm:resizeHandles val="exact"/>
        </dgm:presLayoutVars>
      </dgm:prSet>
      <dgm:spPr/>
    </dgm:pt>
    <dgm:pt modelId="{13709FF0-7B22-427D-8013-8040846AB3C2}" type="pres">
      <dgm:prSet presAssocID="{FFE32042-A359-4D54-95D5-92A136B5A4FD}" presName="matrix" presStyleCnt="0"/>
      <dgm:spPr/>
    </dgm:pt>
    <dgm:pt modelId="{2D02B734-8926-467F-8956-08F298FD13EF}" type="pres">
      <dgm:prSet presAssocID="{FFE32042-A359-4D54-95D5-92A136B5A4FD}" presName="tile1" presStyleLbl="node1" presStyleIdx="0" presStyleCnt="4"/>
      <dgm:spPr/>
    </dgm:pt>
    <dgm:pt modelId="{2A632BF7-C13B-40FD-A3E2-41D530A4D1B2}" type="pres">
      <dgm:prSet presAssocID="{FFE32042-A359-4D54-95D5-92A136B5A4FD}" presName="tile1text" presStyleLbl="node1" presStyleIdx="0" presStyleCnt="4">
        <dgm:presLayoutVars>
          <dgm:chMax val="0"/>
          <dgm:chPref val="0"/>
          <dgm:bulletEnabled val="1"/>
        </dgm:presLayoutVars>
      </dgm:prSet>
      <dgm:spPr/>
    </dgm:pt>
    <dgm:pt modelId="{AEFBE560-F026-49D2-BA7A-7163F5DD2083}" type="pres">
      <dgm:prSet presAssocID="{FFE32042-A359-4D54-95D5-92A136B5A4FD}" presName="tile2" presStyleLbl="node1" presStyleIdx="1" presStyleCnt="4"/>
      <dgm:spPr/>
    </dgm:pt>
    <dgm:pt modelId="{0C3FE91B-1E81-4FFF-A7E7-B725D3EC14DC}" type="pres">
      <dgm:prSet presAssocID="{FFE32042-A359-4D54-95D5-92A136B5A4FD}" presName="tile2text" presStyleLbl="node1" presStyleIdx="1" presStyleCnt="4">
        <dgm:presLayoutVars>
          <dgm:chMax val="0"/>
          <dgm:chPref val="0"/>
          <dgm:bulletEnabled val="1"/>
        </dgm:presLayoutVars>
      </dgm:prSet>
      <dgm:spPr/>
    </dgm:pt>
    <dgm:pt modelId="{23B8728E-B526-49C0-8191-28AF14A21F5F}" type="pres">
      <dgm:prSet presAssocID="{FFE32042-A359-4D54-95D5-92A136B5A4FD}" presName="tile3" presStyleLbl="node1" presStyleIdx="2" presStyleCnt="4"/>
      <dgm:spPr/>
    </dgm:pt>
    <dgm:pt modelId="{2626F918-4DD3-4BE3-8A1D-E573E6F50CF9}" type="pres">
      <dgm:prSet presAssocID="{FFE32042-A359-4D54-95D5-92A136B5A4FD}" presName="tile3text" presStyleLbl="node1" presStyleIdx="2" presStyleCnt="4">
        <dgm:presLayoutVars>
          <dgm:chMax val="0"/>
          <dgm:chPref val="0"/>
          <dgm:bulletEnabled val="1"/>
        </dgm:presLayoutVars>
      </dgm:prSet>
      <dgm:spPr/>
    </dgm:pt>
    <dgm:pt modelId="{EE79248A-BD89-4268-A77D-381D88B14014}" type="pres">
      <dgm:prSet presAssocID="{FFE32042-A359-4D54-95D5-92A136B5A4FD}" presName="tile4" presStyleLbl="node1" presStyleIdx="3" presStyleCnt="4"/>
      <dgm:spPr/>
    </dgm:pt>
    <dgm:pt modelId="{DC914B3F-DE9C-49A2-A507-20B3C604319D}" type="pres">
      <dgm:prSet presAssocID="{FFE32042-A359-4D54-95D5-92A136B5A4FD}" presName="tile4text" presStyleLbl="node1" presStyleIdx="3" presStyleCnt="4">
        <dgm:presLayoutVars>
          <dgm:chMax val="0"/>
          <dgm:chPref val="0"/>
          <dgm:bulletEnabled val="1"/>
        </dgm:presLayoutVars>
      </dgm:prSet>
      <dgm:spPr/>
    </dgm:pt>
    <dgm:pt modelId="{F864EED7-6A41-425C-BEB9-601FA99EF021}" type="pres">
      <dgm:prSet presAssocID="{FFE32042-A359-4D54-95D5-92A136B5A4FD}" presName="centerTile" presStyleLbl="fgShp" presStyleIdx="0" presStyleCnt="1" custScaleX="117460" custScaleY="116129">
        <dgm:presLayoutVars>
          <dgm:chMax val="0"/>
          <dgm:chPref val="0"/>
        </dgm:presLayoutVars>
      </dgm:prSet>
      <dgm:spPr/>
    </dgm:pt>
  </dgm:ptLst>
  <dgm:cxnLst>
    <dgm:cxn modelId="{AAF934FE-2CA9-4768-A09B-B7F18CA46F67}" type="presOf" srcId="{32D77502-6C1C-4C69-910C-F6BD6EE4F913}" destId="{2A632BF7-C13B-40FD-A3E2-41D530A4D1B2}" srcOrd="1" destOrd="0" presId="urn:microsoft.com/office/officeart/2005/8/layout/matrix1"/>
    <dgm:cxn modelId="{6102924E-C091-4C0D-B8C3-70FCA30DBC6C}" type="presOf" srcId="{B5D6354E-4E74-49FB-81AD-14660ED20E59}" destId="{2626F918-4DD3-4BE3-8A1D-E573E6F50CF9}" srcOrd="1" destOrd="0" presId="urn:microsoft.com/office/officeart/2005/8/layout/matrix1"/>
    <dgm:cxn modelId="{C6C9D914-72A8-4D9B-927F-DDB5D6E22103}" type="presOf" srcId="{95F0A6DF-64A3-4847-B95B-574E116F5965}" destId="{DC914B3F-DE9C-49A2-A507-20B3C604319D}" srcOrd="1" destOrd="0" presId="urn:microsoft.com/office/officeart/2005/8/layout/matrix1"/>
    <dgm:cxn modelId="{6C26750B-97E4-404B-801B-AB6EBFCE6EBC}" type="presOf" srcId="{95F0A6DF-64A3-4847-B95B-574E116F5965}" destId="{EE79248A-BD89-4268-A77D-381D88B14014}" srcOrd="0" destOrd="0" presId="urn:microsoft.com/office/officeart/2005/8/layout/matrix1"/>
    <dgm:cxn modelId="{9AD5B544-F8DF-498A-85C3-9081761D606C}" type="presOf" srcId="{32D77502-6C1C-4C69-910C-F6BD6EE4F913}" destId="{2D02B734-8926-467F-8956-08F298FD13EF}" srcOrd="0" destOrd="0" presId="urn:microsoft.com/office/officeart/2005/8/layout/matrix1"/>
    <dgm:cxn modelId="{110EB97A-AAB4-422B-B827-6D7779F309C4}" type="presOf" srcId="{BC9BCB76-21CB-42B6-8520-2738525EB103}" destId="{0C3FE91B-1E81-4FFF-A7E7-B725D3EC14DC}" srcOrd="1" destOrd="0" presId="urn:microsoft.com/office/officeart/2005/8/layout/matrix1"/>
    <dgm:cxn modelId="{B0B74DF6-05B3-416B-933C-0EF7DCC84A15}" srcId="{FFE32042-A359-4D54-95D5-92A136B5A4FD}" destId="{4B79E203-F37C-4EE9-B6D9-BBF877AA5CE4}" srcOrd="0" destOrd="0" parTransId="{0BAA26C4-873E-42D1-B214-B52BC847C785}" sibTransId="{E4CBDBB6-2F79-4DB5-A335-F77BE9F3B431}"/>
    <dgm:cxn modelId="{30B2F992-2CEE-426F-8725-C93BBF0E4D0D}" srcId="{4B79E203-F37C-4EE9-B6D9-BBF877AA5CE4}" destId="{BC9BCB76-21CB-42B6-8520-2738525EB103}" srcOrd="1" destOrd="0" parTransId="{AD7BDC96-91A9-48C2-B994-F8164AF93A76}" sibTransId="{68C90813-A8CA-46FB-8D93-B748B56187A0}"/>
    <dgm:cxn modelId="{7471B9B5-5D1A-4C18-8A6A-7B2CD9E6EFEF}" type="presOf" srcId="{4B79E203-F37C-4EE9-B6D9-BBF877AA5CE4}" destId="{F864EED7-6A41-425C-BEB9-601FA99EF021}" srcOrd="0" destOrd="0" presId="urn:microsoft.com/office/officeart/2005/8/layout/matrix1"/>
    <dgm:cxn modelId="{B45EA6D7-551D-4117-9679-82C9E543F788}" srcId="{4B79E203-F37C-4EE9-B6D9-BBF877AA5CE4}" destId="{32D77502-6C1C-4C69-910C-F6BD6EE4F913}" srcOrd="0" destOrd="0" parTransId="{FA1AAEB1-F4AB-4C39-ACD2-16BA9D545D94}" sibTransId="{F58B1543-C528-4854-B62B-89F1C6C937F1}"/>
    <dgm:cxn modelId="{14DD7CEC-FF82-414A-AEA3-58FD8494DE73}" srcId="{4B79E203-F37C-4EE9-B6D9-BBF877AA5CE4}" destId="{95F0A6DF-64A3-4847-B95B-574E116F5965}" srcOrd="3" destOrd="0" parTransId="{5E858FE4-752D-4400-896C-8743C1358845}" sibTransId="{1BF05D34-12DB-41C6-BF60-84C0696E00B8}"/>
    <dgm:cxn modelId="{32E5E538-D528-43E8-9F15-C9C7CC2E62B1}" type="presOf" srcId="{FFE32042-A359-4D54-95D5-92A136B5A4FD}" destId="{B0531A90-9407-46C1-906D-FC3BA0CC98A3}" srcOrd="0" destOrd="0" presId="urn:microsoft.com/office/officeart/2005/8/layout/matrix1"/>
    <dgm:cxn modelId="{6FD74976-70DF-4AC8-B979-A7DB4DF331B1}" type="presOf" srcId="{BC9BCB76-21CB-42B6-8520-2738525EB103}" destId="{AEFBE560-F026-49D2-BA7A-7163F5DD2083}" srcOrd="0" destOrd="0" presId="urn:microsoft.com/office/officeart/2005/8/layout/matrix1"/>
    <dgm:cxn modelId="{356ED60F-A556-4197-ADDD-7166FA4FE630}" srcId="{4B79E203-F37C-4EE9-B6D9-BBF877AA5CE4}" destId="{B5D6354E-4E74-49FB-81AD-14660ED20E59}" srcOrd="2" destOrd="0" parTransId="{241EA101-D55E-46D5-A514-3B6E650E3DBC}" sibTransId="{25916CC9-A7AE-4956-B106-9E100695B879}"/>
    <dgm:cxn modelId="{1DB64947-28DC-441D-8C74-701B8B2CBA69}" type="presOf" srcId="{B5D6354E-4E74-49FB-81AD-14660ED20E59}" destId="{23B8728E-B526-49C0-8191-28AF14A21F5F}" srcOrd="0" destOrd="0" presId="urn:microsoft.com/office/officeart/2005/8/layout/matrix1"/>
    <dgm:cxn modelId="{48F70F18-9406-4D35-89D2-C5C4A37F29DD}" type="presParOf" srcId="{B0531A90-9407-46C1-906D-FC3BA0CC98A3}" destId="{13709FF0-7B22-427D-8013-8040846AB3C2}" srcOrd="0" destOrd="0" presId="urn:microsoft.com/office/officeart/2005/8/layout/matrix1"/>
    <dgm:cxn modelId="{1D64D7CC-21A5-4CE4-A2CC-56E18759295E}" type="presParOf" srcId="{13709FF0-7B22-427D-8013-8040846AB3C2}" destId="{2D02B734-8926-467F-8956-08F298FD13EF}" srcOrd="0" destOrd="0" presId="urn:microsoft.com/office/officeart/2005/8/layout/matrix1"/>
    <dgm:cxn modelId="{3FE2D792-A8A6-4218-A30D-10D00B0BA9F7}" type="presParOf" srcId="{13709FF0-7B22-427D-8013-8040846AB3C2}" destId="{2A632BF7-C13B-40FD-A3E2-41D530A4D1B2}" srcOrd="1" destOrd="0" presId="urn:microsoft.com/office/officeart/2005/8/layout/matrix1"/>
    <dgm:cxn modelId="{9205D83E-1321-4533-9F2A-EA107F30C8DA}" type="presParOf" srcId="{13709FF0-7B22-427D-8013-8040846AB3C2}" destId="{AEFBE560-F026-49D2-BA7A-7163F5DD2083}" srcOrd="2" destOrd="0" presId="urn:microsoft.com/office/officeart/2005/8/layout/matrix1"/>
    <dgm:cxn modelId="{7D0B4C06-4DE3-4DDD-8391-232569912C59}" type="presParOf" srcId="{13709FF0-7B22-427D-8013-8040846AB3C2}" destId="{0C3FE91B-1E81-4FFF-A7E7-B725D3EC14DC}" srcOrd="3" destOrd="0" presId="urn:microsoft.com/office/officeart/2005/8/layout/matrix1"/>
    <dgm:cxn modelId="{C125C549-451D-42B4-B8BD-9018E4C29C5D}" type="presParOf" srcId="{13709FF0-7B22-427D-8013-8040846AB3C2}" destId="{23B8728E-B526-49C0-8191-28AF14A21F5F}" srcOrd="4" destOrd="0" presId="urn:microsoft.com/office/officeart/2005/8/layout/matrix1"/>
    <dgm:cxn modelId="{874C33CD-2CE5-4359-8409-CDD684F256EC}" type="presParOf" srcId="{13709FF0-7B22-427D-8013-8040846AB3C2}" destId="{2626F918-4DD3-4BE3-8A1D-E573E6F50CF9}" srcOrd="5" destOrd="0" presId="urn:microsoft.com/office/officeart/2005/8/layout/matrix1"/>
    <dgm:cxn modelId="{ACDC84DC-4D4F-441F-970E-2016BE258FA4}" type="presParOf" srcId="{13709FF0-7B22-427D-8013-8040846AB3C2}" destId="{EE79248A-BD89-4268-A77D-381D88B14014}" srcOrd="6" destOrd="0" presId="urn:microsoft.com/office/officeart/2005/8/layout/matrix1"/>
    <dgm:cxn modelId="{103E6CAB-4BC6-4A37-8D03-669F95B71DE6}" type="presParOf" srcId="{13709FF0-7B22-427D-8013-8040846AB3C2}" destId="{DC914B3F-DE9C-49A2-A507-20B3C604319D}" srcOrd="7" destOrd="0" presId="urn:microsoft.com/office/officeart/2005/8/layout/matrix1"/>
    <dgm:cxn modelId="{B99C73E3-09F3-4E2D-AE5F-706B9F443829}" type="presParOf" srcId="{B0531A90-9407-46C1-906D-FC3BA0CC98A3}" destId="{F864EED7-6A41-425C-BEB9-601FA99EF021}" srcOrd="1" destOrd="0" presId="urn:microsoft.com/office/officeart/2005/8/layout/matrix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832DF42-57CF-450D-8797-907862552E3D}" type="doc">
      <dgm:prSet loTypeId="urn:microsoft.com/office/officeart/2005/8/layout/process4" loCatId="list" qsTypeId="urn:microsoft.com/office/officeart/2005/8/quickstyle/simple1" qsCatId="simple" csTypeId="urn:microsoft.com/office/officeart/2005/8/colors/colorful5" csCatId="colorful" phldr="1"/>
      <dgm:spPr/>
      <dgm:t>
        <a:bodyPr/>
        <a:lstStyle/>
        <a:p>
          <a:endParaRPr lang="en-US"/>
        </a:p>
      </dgm:t>
    </dgm:pt>
    <dgm:pt modelId="{AEFC9307-42C9-4548-9AAB-CDD2F315E264}">
      <dgm:prSet/>
      <dgm:spPr>
        <a:solidFill>
          <a:srgbClr val="002060"/>
        </a:solidFill>
      </dgm:spPr>
      <dgm:t>
        <a:bodyPr/>
        <a:lstStyle/>
        <a:p>
          <a:r>
            <a:rPr lang="en-US" dirty="0"/>
            <a:t>4. Practical Case Study and Scenarios</a:t>
          </a:r>
        </a:p>
      </dgm:t>
    </dgm:pt>
    <dgm:pt modelId="{70A8F3C1-0544-488E-BDC1-0A77C8C06EB0}" type="parTrans" cxnId="{6FC0A7EE-A1CA-41DE-B03F-5BBD56885CEE}">
      <dgm:prSet/>
      <dgm:spPr/>
      <dgm:t>
        <a:bodyPr/>
        <a:lstStyle/>
        <a:p>
          <a:endParaRPr lang="en-US"/>
        </a:p>
      </dgm:t>
    </dgm:pt>
    <dgm:pt modelId="{BE5C9675-1669-4297-A791-E0C6163F9258}" type="sibTrans" cxnId="{6FC0A7EE-A1CA-41DE-B03F-5BBD56885CEE}">
      <dgm:prSet/>
      <dgm:spPr/>
      <dgm:t>
        <a:bodyPr/>
        <a:lstStyle/>
        <a:p>
          <a:endParaRPr lang="en-US"/>
        </a:p>
      </dgm:t>
    </dgm:pt>
    <dgm:pt modelId="{7430BE1F-C237-4A31-A748-FA2B80186289}" type="pres">
      <dgm:prSet presAssocID="{9832DF42-57CF-450D-8797-907862552E3D}" presName="Name0" presStyleCnt="0">
        <dgm:presLayoutVars>
          <dgm:dir/>
          <dgm:animLvl val="lvl"/>
          <dgm:resizeHandles val="exact"/>
        </dgm:presLayoutVars>
      </dgm:prSet>
      <dgm:spPr/>
    </dgm:pt>
    <dgm:pt modelId="{4729BD1D-D97F-4F32-AD32-1A4BF6375CB8}" type="pres">
      <dgm:prSet presAssocID="{AEFC9307-42C9-4548-9AAB-CDD2F315E264}" presName="boxAndChildren" presStyleCnt="0"/>
      <dgm:spPr/>
    </dgm:pt>
    <dgm:pt modelId="{5933457A-2052-45AD-A298-6359F75EB6D2}" type="pres">
      <dgm:prSet presAssocID="{AEFC9307-42C9-4548-9AAB-CDD2F315E264}" presName="parentTextBox" presStyleLbl="node1" presStyleIdx="0" presStyleCnt="1" custLinFactNeighborX="-6237" custLinFactNeighborY="-4167"/>
      <dgm:spPr/>
    </dgm:pt>
  </dgm:ptLst>
  <dgm:cxnLst>
    <dgm:cxn modelId="{5A8C2180-91C4-4B50-9619-1047F2E3AF77}" type="presOf" srcId="{9832DF42-57CF-450D-8797-907862552E3D}" destId="{7430BE1F-C237-4A31-A748-FA2B80186289}" srcOrd="0" destOrd="0" presId="urn:microsoft.com/office/officeart/2005/8/layout/process4"/>
    <dgm:cxn modelId="{6FC0A7EE-A1CA-41DE-B03F-5BBD56885CEE}" srcId="{9832DF42-57CF-450D-8797-907862552E3D}" destId="{AEFC9307-42C9-4548-9AAB-CDD2F315E264}" srcOrd="0" destOrd="0" parTransId="{70A8F3C1-0544-488E-BDC1-0A77C8C06EB0}" sibTransId="{BE5C9675-1669-4297-A791-E0C6163F9258}"/>
    <dgm:cxn modelId="{E845816E-E857-421A-B16E-8F63A2868FE0}" type="presOf" srcId="{AEFC9307-42C9-4548-9AAB-CDD2F315E264}" destId="{5933457A-2052-45AD-A298-6359F75EB6D2}" srcOrd="0" destOrd="0" presId="urn:microsoft.com/office/officeart/2005/8/layout/process4"/>
    <dgm:cxn modelId="{060C91AA-ED30-4D28-BEDD-5A53E9C659E6}" type="presParOf" srcId="{7430BE1F-C237-4A31-A748-FA2B80186289}" destId="{4729BD1D-D97F-4F32-AD32-1A4BF6375CB8}" srcOrd="0" destOrd="0" presId="urn:microsoft.com/office/officeart/2005/8/layout/process4"/>
    <dgm:cxn modelId="{686B827F-8401-4EF9-B663-C0402B836256}" type="presParOf" srcId="{4729BD1D-D97F-4F32-AD32-1A4BF6375CB8}" destId="{5933457A-2052-45AD-A298-6359F75EB6D2}" srcOrd="0" destOrd="0" presId="urn:microsoft.com/office/officeart/2005/8/layout/process4"/>
  </dgm:cxnLst>
  <dgm:bg>
    <a:solidFill>
      <a:srgbClr val="00206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12F823E9-5513-44F2-BB31-30F8418E0936}" type="doc">
      <dgm:prSet loTypeId="urn:microsoft.com/office/officeart/2005/8/layout/radial3" loCatId="cycle" qsTypeId="urn:microsoft.com/office/officeart/2005/8/quickstyle/simple1" qsCatId="simple" csTypeId="urn:microsoft.com/office/officeart/2005/8/colors/accent3_1" csCatId="accent3" phldr="1"/>
      <dgm:spPr/>
      <dgm:t>
        <a:bodyPr/>
        <a:lstStyle/>
        <a:p>
          <a:endParaRPr lang="en-IN"/>
        </a:p>
      </dgm:t>
    </dgm:pt>
    <dgm:pt modelId="{0A4730BB-75F6-4D3F-97FC-BC390A1C9417}">
      <dgm:prSet phldrT="[Text]" custT="1"/>
      <dgm:spPr/>
      <dgm:t>
        <a:bodyPr/>
        <a:lstStyle/>
        <a:p>
          <a:r>
            <a:rPr lang="en-IN" sz="2000" b="1" dirty="0">
              <a:latin typeface="Cambria" panose="02040503050406030204" pitchFamily="18" charset="0"/>
            </a:rPr>
            <a:t>Modify ERP</a:t>
          </a:r>
        </a:p>
      </dgm:t>
    </dgm:pt>
    <dgm:pt modelId="{E6E82C22-38F4-4897-A31F-B61ECC7187C9}" type="parTrans" cxnId="{5DB9D87C-278C-45F5-8910-F44BED93384F}">
      <dgm:prSet/>
      <dgm:spPr/>
      <dgm:t>
        <a:bodyPr/>
        <a:lstStyle/>
        <a:p>
          <a:endParaRPr lang="en-IN"/>
        </a:p>
      </dgm:t>
    </dgm:pt>
    <dgm:pt modelId="{87DFBD4C-05B8-46A6-83A9-E486D85F42B2}" type="sibTrans" cxnId="{5DB9D87C-278C-45F5-8910-F44BED93384F}">
      <dgm:prSet/>
      <dgm:spPr/>
      <dgm:t>
        <a:bodyPr/>
        <a:lstStyle/>
        <a:p>
          <a:endParaRPr lang="en-IN"/>
        </a:p>
      </dgm:t>
    </dgm:pt>
    <dgm:pt modelId="{39810BE6-5877-4B0A-9FA4-183392A88BFA}">
      <dgm:prSet phldrT="[Text]" custT="1"/>
      <dgm:spPr/>
      <dgm:t>
        <a:bodyPr/>
        <a:lstStyle/>
        <a:p>
          <a:r>
            <a:rPr lang="en-IN" sz="1700" dirty="0">
              <a:latin typeface="Cambria" panose="02040503050406030204" pitchFamily="18" charset="0"/>
            </a:rPr>
            <a:t>Vendor Master</a:t>
          </a:r>
        </a:p>
      </dgm:t>
    </dgm:pt>
    <dgm:pt modelId="{DB13C2F4-63A1-4060-96DA-5F97E018A1DF}" type="parTrans" cxnId="{B3503AAE-0D04-4366-8633-571B83C01D82}">
      <dgm:prSet/>
      <dgm:spPr/>
      <dgm:t>
        <a:bodyPr/>
        <a:lstStyle/>
        <a:p>
          <a:endParaRPr lang="en-IN"/>
        </a:p>
      </dgm:t>
    </dgm:pt>
    <dgm:pt modelId="{F74F11E0-660C-43AE-B0FC-4CDDC569A146}" type="sibTrans" cxnId="{B3503AAE-0D04-4366-8633-571B83C01D82}">
      <dgm:prSet/>
      <dgm:spPr/>
      <dgm:t>
        <a:bodyPr/>
        <a:lstStyle/>
        <a:p>
          <a:endParaRPr lang="en-IN"/>
        </a:p>
      </dgm:t>
    </dgm:pt>
    <dgm:pt modelId="{7AE79F7C-483D-411D-9F39-41CA57202572}">
      <dgm:prSet phldrT="[Text]" custT="1"/>
      <dgm:spPr/>
      <dgm:t>
        <a:bodyPr/>
        <a:lstStyle/>
        <a:p>
          <a:r>
            <a:rPr lang="en-IN" sz="1700" dirty="0">
              <a:latin typeface="Cambria" panose="02040503050406030204" pitchFamily="18" charset="0"/>
            </a:rPr>
            <a:t>Customer Master</a:t>
          </a:r>
        </a:p>
      </dgm:t>
    </dgm:pt>
    <dgm:pt modelId="{C81D6B99-C505-44BF-9909-FBD6FED69AA0}" type="parTrans" cxnId="{68726A8C-FC5D-4C14-B927-288567A0993F}">
      <dgm:prSet/>
      <dgm:spPr/>
      <dgm:t>
        <a:bodyPr/>
        <a:lstStyle/>
        <a:p>
          <a:endParaRPr lang="en-IN"/>
        </a:p>
      </dgm:t>
    </dgm:pt>
    <dgm:pt modelId="{FBDA6487-9EC6-417A-814D-B607485CC3E7}" type="sibTrans" cxnId="{68726A8C-FC5D-4C14-B927-288567A0993F}">
      <dgm:prSet/>
      <dgm:spPr/>
      <dgm:t>
        <a:bodyPr/>
        <a:lstStyle/>
        <a:p>
          <a:endParaRPr lang="en-IN"/>
        </a:p>
      </dgm:t>
    </dgm:pt>
    <dgm:pt modelId="{693F3A6A-2C96-42C7-A810-457A5547971B}">
      <dgm:prSet phldrT="[Text]" custT="1"/>
      <dgm:spPr/>
      <dgm:t>
        <a:bodyPr/>
        <a:lstStyle/>
        <a:p>
          <a:r>
            <a:rPr lang="en-IN" sz="1700" dirty="0">
              <a:latin typeface="Cambria" panose="02040503050406030204" pitchFamily="18" charset="0"/>
            </a:rPr>
            <a:t>Tax Master</a:t>
          </a:r>
        </a:p>
      </dgm:t>
    </dgm:pt>
    <dgm:pt modelId="{0B82BA4A-F3B7-4192-815B-6CF59C0332F5}" type="parTrans" cxnId="{511C549D-CE2F-4B24-BBDE-AF46627C4E7F}">
      <dgm:prSet/>
      <dgm:spPr/>
      <dgm:t>
        <a:bodyPr/>
        <a:lstStyle/>
        <a:p>
          <a:endParaRPr lang="en-IN"/>
        </a:p>
      </dgm:t>
    </dgm:pt>
    <dgm:pt modelId="{CB4A09F7-4EA8-4AC6-80AC-8F39EE64BE2E}" type="sibTrans" cxnId="{511C549D-CE2F-4B24-BBDE-AF46627C4E7F}">
      <dgm:prSet/>
      <dgm:spPr/>
      <dgm:t>
        <a:bodyPr/>
        <a:lstStyle/>
        <a:p>
          <a:endParaRPr lang="en-IN"/>
        </a:p>
      </dgm:t>
    </dgm:pt>
    <dgm:pt modelId="{D855C785-CCEC-4CC6-B236-DE04BEC5D723}">
      <dgm:prSet phldrT="[Text]" custT="1"/>
      <dgm:spPr/>
      <dgm:t>
        <a:bodyPr/>
        <a:lstStyle/>
        <a:p>
          <a:r>
            <a:rPr lang="en-IN" sz="1700" dirty="0">
              <a:latin typeface="Cambria" panose="02040503050406030204" pitchFamily="18" charset="0"/>
            </a:rPr>
            <a:t>Invoice Patterns</a:t>
          </a:r>
        </a:p>
      </dgm:t>
    </dgm:pt>
    <dgm:pt modelId="{3638BFD5-E98E-49F4-B6EE-9E6F23B16D7A}" type="parTrans" cxnId="{E9ADED2E-2899-4205-8CA2-80648206827B}">
      <dgm:prSet/>
      <dgm:spPr/>
      <dgm:t>
        <a:bodyPr/>
        <a:lstStyle/>
        <a:p>
          <a:endParaRPr lang="en-IN"/>
        </a:p>
      </dgm:t>
    </dgm:pt>
    <dgm:pt modelId="{0C49F5F8-C1AC-4418-B02F-31C9CF2013F7}" type="sibTrans" cxnId="{E9ADED2E-2899-4205-8CA2-80648206827B}">
      <dgm:prSet/>
      <dgm:spPr/>
      <dgm:t>
        <a:bodyPr/>
        <a:lstStyle/>
        <a:p>
          <a:endParaRPr lang="en-IN"/>
        </a:p>
      </dgm:t>
    </dgm:pt>
    <dgm:pt modelId="{BC2D2FF5-A23D-49DA-90B6-F1B4D60F1B07}">
      <dgm:prSet phldrT="[Text]" custT="1"/>
      <dgm:spPr/>
      <dgm:t>
        <a:bodyPr/>
        <a:lstStyle/>
        <a:p>
          <a:r>
            <a:rPr lang="en-IN" sz="1700" dirty="0">
              <a:latin typeface="Cambria" panose="02040503050406030204" pitchFamily="18" charset="0"/>
            </a:rPr>
            <a:t>Purchase Order master</a:t>
          </a:r>
        </a:p>
      </dgm:t>
    </dgm:pt>
    <dgm:pt modelId="{4173B378-503C-460B-81EA-769708CA8956}" type="parTrans" cxnId="{B6B686C7-BD6A-472B-B960-47B74E78F34D}">
      <dgm:prSet/>
      <dgm:spPr/>
      <dgm:t>
        <a:bodyPr/>
        <a:lstStyle/>
        <a:p>
          <a:endParaRPr lang="en-IN"/>
        </a:p>
      </dgm:t>
    </dgm:pt>
    <dgm:pt modelId="{61AFD647-C912-42CA-BD6E-9BF6C7AF957F}" type="sibTrans" cxnId="{B6B686C7-BD6A-472B-B960-47B74E78F34D}">
      <dgm:prSet/>
      <dgm:spPr/>
      <dgm:t>
        <a:bodyPr/>
        <a:lstStyle/>
        <a:p>
          <a:endParaRPr lang="en-IN"/>
        </a:p>
      </dgm:t>
    </dgm:pt>
    <dgm:pt modelId="{349131D0-BF5B-475B-9EC9-66F74C2A535E}" type="pres">
      <dgm:prSet presAssocID="{12F823E9-5513-44F2-BB31-30F8418E0936}" presName="composite" presStyleCnt="0">
        <dgm:presLayoutVars>
          <dgm:chMax val="1"/>
          <dgm:dir/>
          <dgm:resizeHandles val="exact"/>
        </dgm:presLayoutVars>
      </dgm:prSet>
      <dgm:spPr/>
    </dgm:pt>
    <dgm:pt modelId="{8574E81B-96BD-493A-B406-4AB2FC0F2E18}" type="pres">
      <dgm:prSet presAssocID="{12F823E9-5513-44F2-BB31-30F8418E0936}" presName="radial" presStyleCnt="0">
        <dgm:presLayoutVars>
          <dgm:animLvl val="ctr"/>
        </dgm:presLayoutVars>
      </dgm:prSet>
      <dgm:spPr/>
    </dgm:pt>
    <dgm:pt modelId="{70E91BF0-13EB-446B-8488-D05AF4296175}" type="pres">
      <dgm:prSet presAssocID="{0A4730BB-75F6-4D3F-97FC-BC390A1C9417}" presName="centerShape" presStyleLbl="vennNode1" presStyleIdx="0" presStyleCnt="6"/>
      <dgm:spPr/>
    </dgm:pt>
    <dgm:pt modelId="{FD6D92B6-A197-47E8-B1D7-C4D52A221DC3}" type="pres">
      <dgm:prSet presAssocID="{39810BE6-5877-4B0A-9FA4-183392A88BFA}" presName="node" presStyleLbl="vennNode1" presStyleIdx="1" presStyleCnt="6">
        <dgm:presLayoutVars>
          <dgm:bulletEnabled val="1"/>
        </dgm:presLayoutVars>
      </dgm:prSet>
      <dgm:spPr/>
    </dgm:pt>
    <dgm:pt modelId="{6E5A204B-498C-41B8-B9A3-F623ADDBB4DD}" type="pres">
      <dgm:prSet presAssocID="{7AE79F7C-483D-411D-9F39-41CA57202572}" presName="node" presStyleLbl="vennNode1" presStyleIdx="2" presStyleCnt="6" custScaleX="106749" custScaleY="97991" custRadScaleRad="104982" custRadScaleInc="-177">
        <dgm:presLayoutVars>
          <dgm:bulletEnabled val="1"/>
        </dgm:presLayoutVars>
      </dgm:prSet>
      <dgm:spPr/>
    </dgm:pt>
    <dgm:pt modelId="{DD350234-C97C-4608-8321-7CA29ADF1E2D}" type="pres">
      <dgm:prSet presAssocID="{693F3A6A-2C96-42C7-A810-457A5547971B}" presName="node" presStyleLbl="vennNode1" presStyleIdx="3" presStyleCnt="6">
        <dgm:presLayoutVars>
          <dgm:bulletEnabled val="1"/>
        </dgm:presLayoutVars>
      </dgm:prSet>
      <dgm:spPr/>
    </dgm:pt>
    <dgm:pt modelId="{3D2ABB21-6D08-48D3-9E01-3A654CCED9DE}" type="pres">
      <dgm:prSet presAssocID="{D855C785-CCEC-4CC6-B236-DE04BEC5D723}" presName="node" presStyleLbl="vennNode1" presStyleIdx="4" presStyleCnt="6">
        <dgm:presLayoutVars>
          <dgm:bulletEnabled val="1"/>
        </dgm:presLayoutVars>
      </dgm:prSet>
      <dgm:spPr/>
    </dgm:pt>
    <dgm:pt modelId="{88300B47-B2C6-4413-9B92-53EF05CB7245}" type="pres">
      <dgm:prSet presAssocID="{BC2D2FF5-A23D-49DA-90B6-F1B4D60F1B07}" presName="node" presStyleLbl="vennNode1" presStyleIdx="5" presStyleCnt="6">
        <dgm:presLayoutVars>
          <dgm:bulletEnabled val="1"/>
        </dgm:presLayoutVars>
      </dgm:prSet>
      <dgm:spPr/>
    </dgm:pt>
  </dgm:ptLst>
  <dgm:cxnLst>
    <dgm:cxn modelId="{B6B686C7-BD6A-472B-B960-47B74E78F34D}" srcId="{0A4730BB-75F6-4D3F-97FC-BC390A1C9417}" destId="{BC2D2FF5-A23D-49DA-90B6-F1B4D60F1B07}" srcOrd="4" destOrd="0" parTransId="{4173B378-503C-460B-81EA-769708CA8956}" sibTransId="{61AFD647-C912-42CA-BD6E-9BF6C7AF957F}"/>
    <dgm:cxn modelId="{B3503AAE-0D04-4366-8633-571B83C01D82}" srcId="{0A4730BB-75F6-4D3F-97FC-BC390A1C9417}" destId="{39810BE6-5877-4B0A-9FA4-183392A88BFA}" srcOrd="0" destOrd="0" parTransId="{DB13C2F4-63A1-4060-96DA-5F97E018A1DF}" sibTransId="{F74F11E0-660C-43AE-B0FC-4CDDC569A146}"/>
    <dgm:cxn modelId="{6C297D06-8881-43A4-B0E7-F238A9A93F5C}" type="presOf" srcId="{D855C785-CCEC-4CC6-B236-DE04BEC5D723}" destId="{3D2ABB21-6D08-48D3-9E01-3A654CCED9DE}" srcOrd="0" destOrd="0" presId="urn:microsoft.com/office/officeart/2005/8/layout/radial3"/>
    <dgm:cxn modelId="{4EE00D6F-7B87-468E-B0AF-A994CF077442}" type="presOf" srcId="{12F823E9-5513-44F2-BB31-30F8418E0936}" destId="{349131D0-BF5B-475B-9EC9-66F74C2A535E}" srcOrd="0" destOrd="0" presId="urn:microsoft.com/office/officeart/2005/8/layout/radial3"/>
    <dgm:cxn modelId="{68726A8C-FC5D-4C14-B927-288567A0993F}" srcId="{0A4730BB-75F6-4D3F-97FC-BC390A1C9417}" destId="{7AE79F7C-483D-411D-9F39-41CA57202572}" srcOrd="1" destOrd="0" parTransId="{C81D6B99-C505-44BF-9909-FBD6FED69AA0}" sibTransId="{FBDA6487-9EC6-417A-814D-B607485CC3E7}"/>
    <dgm:cxn modelId="{4CC70E1D-BE64-4140-8F5B-86E65880F8B3}" type="presOf" srcId="{0A4730BB-75F6-4D3F-97FC-BC390A1C9417}" destId="{70E91BF0-13EB-446B-8488-D05AF4296175}" srcOrd="0" destOrd="0" presId="urn:microsoft.com/office/officeart/2005/8/layout/radial3"/>
    <dgm:cxn modelId="{E9ADED2E-2899-4205-8CA2-80648206827B}" srcId="{0A4730BB-75F6-4D3F-97FC-BC390A1C9417}" destId="{D855C785-CCEC-4CC6-B236-DE04BEC5D723}" srcOrd="3" destOrd="0" parTransId="{3638BFD5-E98E-49F4-B6EE-9E6F23B16D7A}" sibTransId="{0C49F5F8-C1AC-4418-B02F-31C9CF2013F7}"/>
    <dgm:cxn modelId="{9AB1A31B-D107-4841-95C1-9C84935C6339}" type="presOf" srcId="{7AE79F7C-483D-411D-9F39-41CA57202572}" destId="{6E5A204B-498C-41B8-B9A3-F623ADDBB4DD}" srcOrd="0" destOrd="0" presId="urn:microsoft.com/office/officeart/2005/8/layout/radial3"/>
    <dgm:cxn modelId="{0C93AA39-EBE2-407C-B593-8B66AC5AEA5A}" type="presOf" srcId="{693F3A6A-2C96-42C7-A810-457A5547971B}" destId="{DD350234-C97C-4608-8321-7CA29ADF1E2D}" srcOrd="0" destOrd="0" presId="urn:microsoft.com/office/officeart/2005/8/layout/radial3"/>
    <dgm:cxn modelId="{5DB9D87C-278C-45F5-8910-F44BED93384F}" srcId="{12F823E9-5513-44F2-BB31-30F8418E0936}" destId="{0A4730BB-75F6-4D3F-97FC-BC390A1C9417}" srcOrd="0" destOrd="0" parTransId="{E6E82C22-38F4-4897-A31F-B61ECC7187C9}" sibTransId="{87DFBD4C-05B8-46A6-83A9-E486D85F42B2}"/>
    <dgm:cxn modelId="{09999785-FE7B-467D-88E8-2AD8E4DB8952}" type="presOf" srcId="{39810BE6-5877-4B0A-9FA4-183392A88BFA}" destId="{FD6D92B6-A197-47E8-B1D7-C4D52A221DC3}" srcOrd="0" destOrd="0" presId="urn:microsoft.com/office/officeart/2005/8/layout/radial3"/>
    <dgm:cxn modelId="{188E3057-11F4-44EB-9E2D-2BD1454A25CC}" type="presOf" srcId="{BC2D2FF5-A23D-49DA-90B6-F1B4D60F1B07}" destId="{88300B47-B2C6-4413-9B92-53EF05CB7245}" srcOrd="0" destOrd="0" presId="urn:microsoft.com/office/officeart/2005/8/layout/radial3"/>
    <dgm:cxn modelId="{511C549D-CE2F-4B24-BBDE-AF46627C4E7F}" srcId="{0A4730BB-75F6-4D3F-97FC-BC390A1C9417}" destId="{693F3A6A-2C96-42C7-A810-457A5547971B}" srcOrd="2" destOrd="0" parTransId="{0B82BA4A-F3B7-4192-815B-6CF59C0332F5}" sibTransId="{CB4A09F7-4EA8-4AC6-80AC-8F39EE64BE2E}"/>
    <dgm:cxn modelId="{7B01A8F1-E237-479B-B8D0-C49F64E8E616}" type="presParOf" srcId="{349131D0-BF5B-475B-9EC9-66F74C2A535E}" destId="{8574E81B-96BD-493A-B406-4AB2FC0F2E18}" srcOrd="0" destOrd="0" presId="urn:microsoft.com/office/officeart/2005/8/layout/radial3"/>
    <dgm:cxn modelId="{09B8FE93-8015-4FEE-AAE1-8CD8D7683B18}" type="presParOf" srcId="{8574E81B-96BD-493A-B406-4AB2FC0F2E18}" destId="{70E91BF0-13EB-446B-8488-D05AF4296175}" srcOrd="0" destOrd="0" presId="urn:microsoft.com/office/officeart/2005/8/layout/radial3"/>
    <dgm:cxn modelId="{578ADEFD-B09F-4087-A103-3C6B22EB6629}" type="presParOf" srcId="{8574E81B-96BD-493A-B406-4AB2FC0F2E18}" destId="{FD6D92B6-A197-47E8-B1D7-C4D52A221DC3}" srcOrd="1" destOrd="0" presId="urn:microsoft.com/office/officeart/2005/8/layout/radial3"/>
    <dgm:cxn modelId="{F803341B-0B19-4554-99B7-F548916B48E7}" type="presParOf" srcId="{8574E81B-96BD-493A-B406-4AB2FC0F2E18}" destId="{6E5A204B-498C-41B8-B9A3-F623ADDBB4DD}" srcOrd="2" destOrd="0" presId="urn:microsoft.com/office/officeart/2005/8/layout/radial3"/>
    <dgm:cxn modelId="{6A4E813F-C781-4785-9F71-853A9117359D}" type="presParOf" srcId="{8574E81B-96BD-493A-B406-4AB2FC0F2E18}" destId="{DD350234-C97C-4608-8321-7CA29ADF1E2D}" srcOrd="3" destOrd="0" presId="urn:microsoft.com/office/officeart/2005/8/layout/radial3"/>
    <dgm:cxn modelId="{7B31DC9D-54A9-47C6-A930-87F072AC63CB}" type="presParOf" srcId="{8574E81B-96BD-493A-B406-4AB2FC0F2E18}" destId="{3D2ABB21-6D08-48D3-9E01-3A654CCED9DE}" srcOrd="4" destOrd="0" presId="urn:microsoft.com/office/officeart/2005/8/layout/radial3"/>
    <dgm:cxn modelId="{6C6F7042-A078-4130-91BD-1CB1C2CFD7AA}" type="presParOf" srcId="{8574E81B-96BD-493A-B406-4AB2FC0F2E18}" destId="{88300B47-B2C6-4413-9B92-53EF05CB7245}" srcOrd="5"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E9DE493-19D7-4EC9-97C9-5F26233F1106}" type="doc">
      <dgm:prSet loTypeId="urn:microsoft.com/office/officeart/2005/8/layout/hProcess4" loCatId="process" qsTypeId="urn:microsoft.com/office/officeart/2005/8/quickstyle/simple2" qsCatId="simple" csTypeId="urn:microsoft.com/office/officeart/2005/8/colors/accent0_3" csCatId="mainScheme" phldr="1"/>
      <dgm:spPr/>
      <dgm:t>
        <a:bodyPr/>
        <a:lstStyle/>
        <a:p>
          <a:endParaRPr lang="en-US"/>
        </a:p>
      </dgm:t>
    </dgm:pt>
    <dgm:pt modelId="{FB986F71-3126-4196-BD30-74AEDC39A1CA}">
      <dgm:prSet phldrT="[Text]"/>
      <dgm:spPr/>
      <dgm:t>
        <a:bodyPr/>
        <a:lstStyle/>
        <a:p>
          <a:r>
            <a:rPr lang="en-US" dirty="0"/>
            <a:t>Learn</a:t>
          </a:r>
        </a:p>
      </dgm:t>
    </dgm:pt>
    <dgm:pt modelId="{9B3CE34A-9B3E-4D5F-94E0-DFBB94FF5A03}" type="parTrans" cxnId="{1423FC72-83C7-4510-8021-28EAEA493E68}">
      <dgm:prSet/>
      <dgm:spPr/>
      <dgm:t>
        <a:bodyPr/>
        <a:lstStyle/>
        <a:p>
          <a:endParaRPr lang="en-US"/>
        </a:p>
      </dgm:t>
    </dgm:pt>
    <dgm:pt modelId="{D0B150DF-3AA4-454C-8652-25880449C422}" type="sibTrans" cxnId="{1423FC72-83C7-4510-8021-28EAEA493E68}">
      <dgm:prSet/>
      <dgm:spPr/>
      <dgm:t>
        <a:bodyPr/>
        <a:lstStyle/>
        <a:p>
          <a:endParaRPr lang="en-US"/>
        </a:p>
      </dgm:t>
    </dgm:pt>
    <dgm:pt modelId="{AB2E8498-CC81-452F-A895-08F3845AA347}">
      <dgm:prSet phldrT="[Text]"/>
      <dgm:spPr/>
      <dgm:t>
        <a:bodyPr/>
        <a:lstStyle/>
        <a:p>
          <a:r>
            <a:rPr lang="en-US" dirty="0"/>
            <a:t>Technology Competencies</a:t>
          </a:r>
        </a:p>
      </dgm:t>
    </dgm:pt>
    <dgm:pt modelId="{4C65E2C8-0CBB-4D8C-AD60-6B0105C62B84}" type="parTrans" cxnId="{2D5B3E3B-3EE5-4072-933E-27DF5400591C}">
      <dgm:prSet/>
      <dgm:spPr/>
      <dgm:t>
        <a:bodyPr/>
        <a:lstStyle/>
        <a:p>
          <a:endParaRPr lang="en-US"/>
        </a:p>
      </dgm:t>
    </dgm:pt>
    <dgm:pt modelId="{9A1F3304-AA9E-4FBC-89BA-9095C80E47C9}" type="sibTrans" cxnId="{2D5B3E3B-3EE5-4072-933E-27DF5400591C}">
      <dgm:prSet/>
      <dgm:spPr/>
      <dgm:t>
        <a:bodyPr/>
        <a:lstStyle/>
        <a:p>
          <a:endParaRPr lang="en-US"/>
        </a:p>
      </dgm:t>
    </dgm:pt>
    <dgm:pt modelId="{F6D27D1B-CDCB-481F-B8FA-AB31B2A119DE}">
      <dgm:prSet phldrT="[Text]"/>
      <dgm:spPr/>
      <dgm:t>
        <a:bodyPr/>
        <a:lstStyle/>
        <a:p>
          <a:r>
            <a:rPr lang="en-US" dirty="0"/>
            <a:t>Scale</a:t>
          </a:r>
        </a:p>
      </dgm:t>
    </dgm:pt>
    <dgm:pt modelId="{8A7BF306-8E53-4B16-9E7E-A79AE3DF6BE2}" type="parTrans" cxnId="{A63D53AC-541A-4D09-9620-8B1C8D7B91DE}">
      <dgm:prSet/>
      <dgm:spPr/>
      <dgm:t>
        <a:bodyPr/>
        <a:lstStyle/>
        <a:p>
          <a:endParaRPr lang="en-US"/>
        </a:p>
      </dgm:t>
    </dgm:pt>
    <dgm:pt modelId="{7AEB6639-3258-49E8-8B1F-B4A9C61922BE}" type="sibTrans" cxnId="{A63D53AC-541A-4D09-9620-8B1C8D7B91DE}">
      <dgm:prSet/>
      <dgm:spPr/>
      <dgm:t>
        <a:bodyPr/>
        <a:lstStyle/>
        <a:p>
          <a:endParaRPr lang="en-US"/>
        </a:p>
      </dgm:t>
    </dgm:pt>
    <dgm:pt modelId="{0B00F5A8-A0EF-4111-9D86-004317B4F49E}">
      <dgm:prSet phldrT="[Text]"/>
      <dgm:spPr/>
      <dgm:t>
        <a:bodyPr/>
        <a:lstStyle/>
        <a:p>
          <a:r>
            <a:rPr lang="en-US" dirty="0"/>
            <a:t>Implement through Software</a:t>
          </a:r>
        </a:p>
      </dgm:t>
    </dgm:pt>
    <dgm:pt modelId="{EC916B99-8D26-4265-B7BE-BB461C68DA5C}" type="parTrans" cxnId="{86F910E7-C9D0-48E5-A3A3-C70127E96FC1}">
      <dgm:prSet/>
      <dgm:spPr/>
      <dgm:t>
        <a:bodyPr/>
        <a:lstStyle/>
        <a:p>
          <a:endParaRPr lang="en-US"/>
        </a:p>
      </dgm:t>
    </dgm:pt>
    <dgm:pt modelId="{CE48C676-980A-4BAC-A3C8-9ABC315DAE51}" type="sibTrans" cxnId="{86F910E7-C9D0-48E5-A3A3-C70127E96FC1}">
      <dgm:prSet/>
      <dgm:spPr/>
      <dgm:t>
        <a:bodyPr/>
        <a:lstStyle/>
        <a:p>
          <a:endParaRPr lang="en-US"/>
        </a:p>
      </dgm:t>
    </dgm:pt>
    <dgm:pt modelId="{58828492-5CEF-4AFE-95CB-5D7E6A18158B}">
      <dgm:prSet phldrT="[Text]"/>
      <dgm:spPr/>
      <dgm:t>
        <a:bodyPr/>
        <a:lstStyle/>
        <a:p>
          <a:r>
            <a:rPr lang="en-US" dirty="0"/>
            <a:t>New Summits</a:t>
          </a:r>
        </a:p>
      </dgm:t>
    </dgm:pt>
    <dgm:pt modelId="{F664BA43-1B81-496F-A04E-CE4B4A525697}" type="parTrans" cxnId="{ECE9152A-59A8-4A3A-9D34-DB38A074F636}">
      <dgm:prSet/>
      <dgm:spPr/>
      <dgm:t>
        <a:bodyPr/>
        <a:lstStyle/>
        <a:p>
          <a:endParaRPr lang="en-US"/>
        </a:p>
      </dgm:t>
    </dgm:pt>
    <dgm:pt modelId="{2D386477-EC66-449A-8D41-5F8A212C3D8E}" type="sibTrans" cxnId="{ECE9152A-59A8-4A3A-9D34-DB38A074F636}">
      <dgm:prSet/>
      <dgm:spPr/>
      <dgm:t>
        <a:bodyPr/>
        <a:lstStyle/>
        <a:p>
          <a:endParaRPr lang="en-US"/>
        </a:p>
      </dgm:t>
    </dgm:pt>
    <dgm:pt modelId="{68838C34-4D02-49F8-ADD7-BFA90D87B7EA}">
      <dgm:prSet phldrT="[Text]"/>
      <dgm:spPr/>
      <dgm:t>
        <a:bodyPr/>
        <a:lstStyle/>
        <a:p>
          <a:r>
            <a:rPr lang="en-US" dirty="0"/>
            <a:t>Professional Avenues</a:t>
          </a:r>
        </a:p>
      </dgm:t>
    </dgm:pt>
    <dgm:pt modelId="{F2AD00AD-6A23-4C89-A107-68EF5D1F0B94}" type="parTrans" cxnId="{4143D757-8617-4C89-8322-E3B29A1874AF}">
      <dgm:prSet/>
      <dgm:spPr/>
      <dgm:t>
        <a:bodyPr/>
        <a:lstStyle/>
        <a:p>
          <a:endParaRPr lang="en-US"/>
        </a:p>
      </dgm:t>
    </dgm:pt>
    <dgm:pt modelId="{FFC4FCE7-6F2F-4F91-A74A-7C4C32A81657}" type="sibTrans" cxnId="{4143D757-8617-4C89-8322-E3B29A1874AF}">
      <dgm:prSet/>
      <dgm:spPr/>
      <dgm:t>
        <a:bodyPr/>
        <a:lstStyle/>
        <a:p>
          <a:endParaRPr lang="en-US"/>
        </a:p>
      </dgm:t>
    </dgm:pt>
    <dgm:pt modelId="{3960CFF8-4383-4382-8D6D-F2A00F508E8D}" type="pres">
      <dgm:prSet presAssocID="{0E9DE493-19D7-4EC9-97C9-5F26233F1106}" presName="Name0" presStyleCnt="0">
        <dgm:presLayoutVars>
          <dgm:dir/>
          <dgm:animLvl val="lvl"/>
          <dgm:resizeHandles val="exact"/>
        </dgm:presLayoutVars>
      </dgm:prSet>
      <dgm:spPr/>
    </dgm:pt>
    <dgm:pt modelId="{366CFF54-5C8F-47F9-BFD8-D9AF3EADDA3E}" type="pres">
      <dgm:prSet presAssocID="{0E9DE493-19D7-4EC9-97C9-5F26233F1106}" presName="tSp" presStyleCnt="0"/>
      <dgm:spPr/>
    </dgm:pt>
    <dgm:pt modelId="{13688FBD-4079-41FE-A6A2-B5B0F293E6BF}" type="pres">
      <dgm:prSet presAssocID="{0E9DE493-19D7-4EC9-97C9-5F26233F1106}" presName="bSp" presStyleCnt="0"/>
      <dgm:spPr/>
    </dgm:pt>
    <dgm:pt modelId="{224851B6-C14D-49DE-883B-A13003DA4601}" type="pres">
      <dgm:prSet presAssocID="{0E9DE493-19D7-4EC9-97C9-5F26233F1106}" presName="process" presStyleCnt="0"/>
      <dgm:spPr/>
    </dgm:pt>
    <dgm:pt modelId="{1439717B-283C-48FF-AF62-1990F52B6512}" type="pres">
      <dgm:prSet presAssocID="{FB986F71-3126-4196-BD30-74AEDC39A1CA}" presName="composite1" presStyleCnt="0"/>
      <dgm:spPr/>
    </dgm:pt>
    <dgm:pt modelId="{BCCE6711-D1D8-4B2C-917E-41AB5A6114A8}" type="pres">
      <dgm:prSet presAssocID="{FB986F71-3126-4196-BD30-74AEDC39A1CA}" presName="dummyNode1" presStyleLbl="node1" presStyleIdx="0" presStyleCnt="3"/>
      <dgm:spPr/>
    </dgm:pt>
    <dgm:pt modelId="{96015622-8A46-45CF-A72A-2856B699B374}" type="pres">
      <dgm:prSet presAssocID="{FB986F71-3126-4196-BD30-74AEDC39A1CA}" presName="childNode1" presStyleLbl="bgAcc1" presStyleIdx="0" presStyleCnt="3">
        <dgm:presLayoutVars>
          <dgm:bulletEnabled val="1"/>
        </dgm:presLayoutVars>
      </dgm:prSet>
      <dgm:spPr/>
    </dgm:pt>
    <dgm:pt modelId="{BFE859F2-A9E8-4F95-9161-8EC68F2D30C4}" type="pres">
      <dgm:prSet presAssocID="{FB986F71-3126-4196-BD30-74AEDC39A1CA}" presName="childNode1tx" presStyleLbl="bgAcc1" presStyleIdx="0" presStyleCnt="3">
        <dgm:presLayoutVars>
          <dgm:bulletEnabled val="1"/>
        </dgm:presLayoutVars>
      </dgm:prSet>
      <dgm:spPr/>
    </dgm:pt>
    <dgm:pt modelId="{E18C6CF4-EDEB-4539-A36D-E0355B626199}" type="pres">
      <dgm:prSet presAssocID="{FB986F71-3126-4196-BD30-74AEDC39A1CA}" presName="parentNode1" presStyleLbl="node1" presStyleIdx="0" presStyleCnt="3">
        <dgm:presLayoutVars>
          <dgm:chMax val="1"/>
          <dgm:bulletEnabled val="1"/>
        </dgm:presLayoutVars>
      </dgm:prSet>
      <dgm:spPr/>
    </dgm:pt>
    <dgm:pt modelId="{D9FCD5E9-9E94-4534-BAB4-3DB8EB44E7D0}" type="pres">
      <dgm:prSet presAssocID="{FB986F71-3126-4196-BD30-74AEDC39A1CA}" presName="connSite1" presStyleCnt="0"/>
      <dgm:spPr/>
    </dgm:pt>
    <dgm:pt modelId="{6A63D16E-EEE6-4267-97EA-5AD7D2BC4E84}" type="pres">
      <dgm:prSet presAssocID="{D0B150DF-3AA4-454C-8652-25880449C422}" presName="Name9" presStyleLbl="sibTrans2D1" presStyleIdx="0" presStyleCnt="2"/>
      <dgm:spPr/>
    </dgm:pt>
    <dgm:pt modelId="{59BAED1E-A4FE-4FA3-8716-57917AF47F38}" type="pres">
      <dgm:prSet presAssocID="{F6D27D1B-CDCB-481F-B8FA-AB31B2A119DE}" presName="composite2" presStyleCnt="0"/>
      <dgm:spPr/>
    </dgm:pt>
    <dgm:pt modelId="{5C833856-7FAF-4B27-932C-67C7D08339F2}" type="pres">
      <dgm:prSet presAssocID="{F6D27D1B-CDCB-481F-B8FA-AB31B2A119DE}" presName="dummyNode2" presStyleLbl="node1" presStyleIdx="0" presStyleCnt="3"/>
      <dgm:spPr/>
    </dgm:pt>
    <dgm:pt modelId="{E83793B4-2C5C-4D90-82FA-E5EE4745664D}" type="pres">
      <dgm:prSet presAssocID="{F6D27D1B-CDCB-481F-B8FA-AB31B2A119DE}" presName="childNode2" presStyleLbl="bgAcc1" presStyleIdx="1" presStyleCnt="3">
        <dgm:presLayoutVars>
          <dgm:bulletEnabled val="1"/>
        </dgm:presLayoutVars>
      </dgm:prSet>
      <dgm:spPr/>
    </dgm:pt>
    <dgm:pt modelId="{67FFE978-6FBE-4424-80BE-B9E4B4DD0695}" type="pres">
      <dgm:prSet presAssocID="{F6D27D1B-CDCB-481F-B8FA-AB31B2A119DE}" presName="childNode2tx" presStyleLbl="bgAcc1" presStyleIdx="1" presStyleCnt="3">
        <dgm:presLayoutVars>
          <dgm:bulletEnabled val="1"/>
        </dgm:presLayoutVars>
      </dgm:prSet>
      <dgm:spPr/>
    </dgm:pt>
    <dgm:pt modelId="{029D1FDE-4DD7-4FA5-8C70-0C747477B66C}" type="pres">
      <dgm:prSet presAssocID="{F6D27D1B-CDCB-481F-B8FA-AB31B2A119DE}" presName="parentNode2" presStyleLbl="node1" presStyleIdx="1" presStyleCnt="3">
        <dgm:presLayoutVars>
          <dgm:chMax val="0"/>
          <dgm:bulletEnabled val="1"/>
        </dgm:presLayoutVars>
      </dgm:prSet>
      <dgm:spPr/>
    </dgm:pt>
    <dgm:pt modelId="{C2556EF6-41FF-46C6-8829-911BFA533FFE}" type="pres">
      <dgm:prSet presAssocID="{F6D27D1B-CDCB-481F-B8FA-AB31B2A119DE}" presName="connSite2" presStyleCnt="0"/>
      <dgm:spPr/>
    </dgm:pt>
    <dgm:pt modelId="{DC2A0ADB-DCE3-4BF4-9952-0394865777AC}" type="pres">
      <dgm:prSet presAssocID="{7AEB6639-3258-49E8-8B1F-B4A9C61922BE}" presName="Name18" presStyleLbl="sibTrans2D1" presStyleIdx="1" presStyleCnt="2"/>
      <dgm:spPr/>
    </dgm:pt>
    <dgm:pt modelId="{A874A3A3-A340-4ABC-99B5-7529D4415335}" type="pres">
      <dgm:prSet presAssocID="{58828492-5CEF-4AFE-95CB-5D7E6A18158B}" presName="composite1" presStyleCnt="0"/>
      <dgm:spPr/>
    </dgm:pt>
    <dgm:pt modelId="{14032C0B-60AE-432B-A713-F993D1C4BA8F}" type="pres">
      <dgm:prSet presAssocID="{58828492-5CEF-4AFE-95CB-5D7E6A18158B}" presName="dummyNode1" presStyleLbl="node1" presStyleIdx="1" presStyleCnt="3"/>
      <dgm:spPr/>
    </dgm:pt>
    <dgm:pt modelId="{69C28D3B-E083-42DF-9EA0-916CA12125A9}" type="pres">
      <dgm:prSet presAssocID="{58828492-5CEF-4AFE-95CB-5D7E6A18158B}" presName="childNode1" presStyleLbl="bgAcc1" presStyleIdx="2" presStyleCnt="3">
        <dgm:presLayoutVars>
          <dgm:bulletEnabled val="1"/>
        </dgm:presLayoutVars>
      </dgm:prSet>
      <dgm:spPr/>
    </dgm:pt>
    <dgm:pt modelId="{843715D2-C2C2-41EB-BDA3-21230FBA46DB}" type="pres">
      <dgm:prSet presAssocID="{58828492-5CEF-4AFE-95CB-5D7E6A18158B}" presName="childNode1tx" presStyleLbl="bgAcc1" presStyleIdx="2" presStyleCnt="3">
        <dgm:presLayoutVars>
          <dgm:bulletEnabled val="1"/>
        </dgm:presLayoutVars>
      </dgm:prSet>
      <dgm:spPr/>
    </dgm:pt>
    <dgm:pt modelId="{047F5837-10E2-4FFC-A492-DB8A19EF48CA}" type="pres">
      <dgm:prSet presAssocID="{58828492-5CEF-4AFE-95CB-5D7E6A18158B}" presName="parentNode1" presStyleLbl="node1" presStyleIdx="2" presStyleCnt="3">
        <dgm:presLayoutVars>
          <dgm:chMax val="1"/>
          <dgm:bulletEnabled val="1"/>
        </dgm:presLayoutVars>
      </dgm:prSet>
      <dgm:spPr/>
    </dgm:pt>
    <dgm:pt modelId="{7D6A154D-27BB-4CCE-9250-BCDD2CD5C383}" type="pres">
      <dgm:prSet presAssocID="{58828492-5CEF-4AFE-95CB-5D7E6A18158B}" presName="connSite1" presStyleCnt="0"/>
      <dgm:spPr/>
    </dgm:pt>
  </dgm:ptLst>
  <dgm:cxnLst>
    <dgm:cxn modelId="{4DF7B145-49C6-4BD4-BC35-893991652C99}" type="presOf" srcId="{68838C34-4D02-49F8-ADD7-BFA90D87B7EA}" destId="{69C28D3B-E083-42DF-9EA0-916CA12125A9}" srcOrd="0" destOrd="0" presId="urn:microsoft.com/office/officeart/2005/8/layout/hProcess4"/>
    <dgm:cxn modelId="{D4F640F4-0F8E-40CF-ABD7-11AE0EF4DB88}" type="presOf" srcId="{0B00F5A8-A0EF-4111-9D86-004317B4F49E}" destId="{67FFE978-6FBE-4424-80BE-B9E4B4DD0695}" srcOrd="1" destOrd="0" presId="urn:microsoft.com/office/officeart/2005/8/layout/hProcess4"/>
    <dgm:cxn modelId="{4143D757-8617-4C89-8322-E3B29A1874AF}" srcId="{58828492-5CEF-4AFE-95CB-5D7E6A18158B}" destId="{68838C34-4D02-49F8-ADD7-BFA90D87B7EA}" srcOrd="0" destOrd="0" parTransId="{F2AD00AD-6A23-4C89-A107-68EF5D1F0B94}" sibTransId="{FFC4FCE7-6F2F-4F91-A74A-7C4C32A81657}"/>
    <dgm:cxn modelId="{D458BB07-8858-4D80-8016-E2CDE6324FA3}" type="presOf" srcId="{58828492-5CEF-4AFE-95CB-5D7E6A18158B}" destId="{047F5837-10E2-4FFC-A492-DB8A19EF48CA}" srcOrd="0" destOrd="0" presId="urn:microsoft.com/office/officeart/2005/8/layout/hProcess4"/>
    <dgm:cxn modelId="{A258F97D-FBD3-4868-ACEE-A31E6173071A}" type="presOf" srcId="{68838C34-4D02-49F8-ADD7-BFA90D87B7EA}" destId="{843715D2-C2C2-41EB-BDA3-21230FBA46DB}" srcOrd="1" destOrd="0" presId="urn:microsoft.com/office/officeart/2005/8/layout/hProcess4"/>
    <dgm:cxn modelId="{E701ECE4-3038-4030-961A-2DB0F4112231}" type="presOf" srcId="{F6D27D1B-CDCB-481F-B8FA-AB31B2A119DE}" destId="{029D1FDE-4DD7-4FA5-8C70-0C747477B66C}" srcOrd="0" destOrd="0" presId="urn:microsoft.com/office/officeart/2005/8/layout/hProcess4"/>
    <dgm:cxn modelId="{1423FC72-83C7-4510-8021-28EAEA493E68}" srcId="{0E9DE493-19D7-4EC9-97C9-5F26233F1106}" destId="{FB986F71-3126-4196-BD30-74AEDC39A1CA}" srcOrd="0" destOrd="0" parTransId="{9B3CE34A-9B3E-4D5F-94E0-DFBB94FF5A03}" sibTransId="{D0B150DF-3AA4-454C-8652-25880449C422}"/>
    <dgm:cxn modelId="{5CC7B81C-AA43-4CCB-BD4F-5266CE833946}" type="presOf" srcId="{FB986F71-3126-4196-BD30-74AEDC39A1CA}" destId="{E18C6CF4-EDEB-4539-A36D-E0355B626199}" srcOrd="0" destOrd="0" presId="urn:microsoft.com/office/officeart/2005/8/layout/hProcess4"/>
    <dgm:cxn modelId="{2D5B3E3B-3EE5-4072-933E-27DF5400591C}" srcId="{FB986F71-3126-4196-BD30-74AEDC39A1CA}" destId="{AB2E8498-CC81-452F-A895-08F3845AA347}" srcOrd="0" destOrd="0" parTransId="{4C65E2C8-0CBB-4D8C-AD60-6B0105C62B84}" sibTransId="{9A1F3304-AA9E-4FBC-89BA-9095C80E47C9}"/>
    <dgm:cxn modelId="{01BBE9E2-8978-4C3A-B424-E03175925106}" type="presOf" srcId="{0E9DE493-19D7-4EC9-97C9-5F26233F1106}" destId="{3960CFF8-4383-4382-8D6D-F2A00F508E8D}" srcOrd="0" destOrd="0" presId="urn:microsoft.com/office/officeart/2005/8/layout/hProcess4"/>
    <dgm:cxn modelId="{AA86AF82-FA7D-4751-8E72-40982D938BAB}" type="presOf" srcId="{7AEB6639-3258-49E8-8B1F-B4A9C61922BE}" destId="{DC2A0ADB-DCE3-4BF4-9952-0394865777AC}" srcOrd="0" destOrd="0" presId="urn:microsoft.com/office/officeart/2005/8/layout/hProcess4"/>
    <dgm:cxn modelId="{ECE9152A-59A8-4A3A-9D34-DB38A074F636}" srcId="{0E9DE493-19D7-4EC9-97C9-5F26233F1106}" destId="{58828492-5CEF-4AFE-95CB-5D7E6A18158B}" srcOrd="2" destOrd="0" parTransId="{F664BA43-1B81-496F-A04E-CE4B4A525697}" sibTransId="{2D386477-EC66-449A-8D41-5F8A212C3D8E}"/>
    <dgm:cxn modelId="{06427589-425E-43CD-96F1-9CD8208CB0E3}" type="presOf" srcId="{0B00F5A8-A0EF-4111-9D86-004317B4F49E}" destId="{E83793B4-2C5C-4D90-82FA-E5EE4745664D}" srcOrd="0" destOrd="0" presId="urn:microsoft.com/office/officeart/2005/8/layout/hProcess4"/>
    <dgm:cxn modelId="{E944BC43-140B-40DD-A4AF-F5FD45B48778}" type="presOf" srcId="{AB2E8498-CC81-452F-A895-08F3845AA347}" destId="{BFE859F2-A9E8-4F95-9161-8EC68F2D30C4}" srcOrd="1" destOrd="0" presId="urn:microsoft.com/office/officeart/2005/8/layout/hProcess4"/>
    <dgm:cxn modelId="{674EF0D2-D156-4586-ACA5-0DA458F29B7C}" type="presOf" srcId="{D0B150DF-3AA4-454C-8652-25880449C422}" destId="{6A63D16E-EEE6-4267-97EA-5AD7D2BC4E84}" srcOrd="0" destOrd="0" presId="urn:microsoft.com/office/officeart/2005/8/layout/hProcess4"/>
    <dgm:cxn modelId="{86F910E7-C9D0-48E5-A3A3-C70127E96FC1}" srcId="{F6D27D1B-CDCB-481F-B8FA-AB31B2A119DE}" destId="{0B00F5A8-A0EF-4111-9D86-004317B4F49E}" srcOrd="0" destOrd="0" parTransId="{EC916B99-8D26-4265-B7BE-BB461C68DA5C}" sibTransId="{CE48C676-980A-4BAC-A3C8-9ABC315DAE51}"/>
    <dgm:cxn modelId="{1B9A1CD3-97D6-47A5-AEC8-15536D794B8C}" type="presOf" srcId="{AB2E8498-CC81-452F-A895-08F3845AA347}" destId="{96015622-8A46-45CF-A72A-2856B699B374}" srcOrd="0" destOrd="0" presId="urn:microsoft.com/office/officeart/2005/8/layout/hProcess4"/>
    <dgm:cxn modelId="{A63D53AC-541A-4D09-9620-8B1C8D7B91DE}" srcId="{0E9DE493-19D7-4EC9-97C9-5F26233F1106}" destId="{F6D27D1B-CDCB-481F-B8FA-AB31B2A119DE}" srcOrd="1" destOrd="0" parTransId="{8A7BF306-8E53-4B16-9E7E-A79AE3DF6BE2}" sibTransId="{7AEB6639-3258-49E8-8B1F-B4A9C61922BE}"/>
    <dgm:cxn modelId="{4B768032-8E7B-4D6D-BA3D-8F38078C1B69}" type="presParOf" srcId="{3960CFF8-4383-4382-8D6D-F2A00F508E8D}" destId="{366CFF54-5C8F-47F9-BFD8-D9AF3EADDA3E}" srcOrd="0" destOrd="0" presId="urn:microsoft.com/office/officeart/2005/8/layout/hProcess4"/>
    <dgm:cxn modelId="{16E7B2C5-0112-41FB-853E-BCA2942BA4F5}" type="presParOf" srcId="{3960CFF8-4383-4382-8D6D-F2A00F508E8D}" destId="{13688FBD-4079-41FE-A6A2-B5B0F293E6BF}" srcOrd="1" destOrd="0" presId="urn:microsoft.com/office/officeart/2005/8/layout/hProcess4"/>
    <dgm:cxn modelId="{12F9620C-3805-49C8-9951-2D4B7DCD5AF3}" type="presParOf" srcId="{3960CFF8-4383-4382-8D6D-F2A00F508E8D}" destId="{224851B6-C14D-49DE-883B-A13003DA4601}" srcOrd="2" destOrd="0" presId="urn:microsoft.com/office/officeart/2005/8/layout/hProcess4"/>
    <dgm:cxn modelId="{947AD712-9D49-4F56-8A8B-1F57D0A4E75E}" type="presParOf" srcId="{224851B6-C14D-49DE-883B-A13003DA4601}" destId="{1439717B-283C-48FF-AF62-1990F52B6512}" srcOrd="0" destOrd="0" presId="urn:microsoft.com/office/officeart/2005/8/layout/hProcess4"/>
    <dgm:cxn modelId="{7301B09A-FED6-47B9-B816-8ECC5BEA9157}" type="presParOf" srcId="{1439717B-283C-48FF-AF62-1990F52B6512}" destId="{BCCE6711-D1D8-4B2C-917E-41AB5A6114A8}" srcOrd="0" destOrd="0" presId="urn:microsoft.com/office/officeart/2005/8/layout/hProcess4"/>
    <dgm:cxn modelId="{6D4FCD19-7AAC-4280-89F7-CDE3A4AA22C3}" type="presParOf" srcId="{1439717B-283C-48FF-AF62-1990F52B6512}" destId="{96015622-8A46-45CF-A72A-2856B699B374}" srcOrd="1" destOrd="0" presId="urn:microsoft.com/office/officeart/2005/8/layout/hProcess4"/>
    <dgm:cxn modelId="{993624A5-D126-4A8A-B8B3-AB3B0D8519B3}" type="presParOf" srcId="{1439717B-283C-48FF-AF62-1990F52B6512}" destId="{BFE859F2-A9E8-4F95-9161-8EC68F2D30C4}" srcOrd="2" destOrd="0" presId="urn:microsoft.com/office/officeart/2005/8/layout/hProcess4"/>
    <dgm:cxn modelId="{8D134EB7-9994-4EF3-916F-C0633B9C949C}" type="presParOf" srcId="{1439717B-283C-48FF-AF62-1990F52B6512}" destId="{E18C6CF4-EDEB-4539-A36D-E0355B626199}" srcOrd="3" destOrd="0" presId="urn:microsoft.com/office/officeart/2005/8/layout/hProcess4"/>
    <dgm:cxn modelId="{472CBB9A-70C5-4938-A099-067F32B6A0A2}" type="presParOf" srcId="{1439717B-283C-48FF-AF62-1990F52B6512}" destId="{D9FCD5E9-9E94-4534-BAB4-3DB8EB44E7D0}" srcOrd="4" destOrd="0" presId="urn:microsoft.com/office/officeart/2005/8/layout/hProcess4"/>
    <dgm:cxn modelId="{47716783-0198-4BC6-98B5-0E26BADFBA84}" type="presParOf" srcId="{224851B6-C14D-49DE-883B-A13003DA4601}" destId="{6A63D16E-EEE6-4267-97EA-5AD7D2BC4E84}" srcOrd="1" destOrd="0" presId="urn:microsoft.com/office/officeart/2005/8/layout/hProcess4"/>
    <dgm:cxn modelId="{81E8C953-3B5E-4653-9B95-27A4304F4FC2}" type="presParOf" srcId="{224851B6-C14D-49DE-883B-A13003DA4601}" destId="{59BAED1E-A4FE-4FA3-8716-57917AF47F38}" srcOrd="2" destOrd="0" presId="urn:microsoft.com/office/officeart/2005/8/layout/hProcess4"/>
    <dgm:cxn modelId="{87C8DE6F-B22F-42E0-A56D-9C23517A9818}" type="presParOf" srcId="{59BAED1E-A4FE-4FA3-8716-57917AF47F38}" destId="{5C833856-7FAF-4B27-932C-67C7D08339F2}" srcOrd="0" destOrd="0" presId="urn:microsoft.com/office/officeart/2005/8/layout/hProcess4"/>
    <dgm:cxn modelId="{188E53A4-6EF9-4C86-A8B7-F3FE4AED5EDE}" type="presParOf" srcId="{59BAED1E-A4FE-4FA3-8716-57917AF47F38}" destId="{E83793B4-2C5C-4D90-82FA-E5EE4745664D}" srcOrd="1" destOrd="0" presId="urn:microsoft.com/office/officeart/2005/8/layout/hProcess4"/>
    <dgm:cxn modelId="{EC9006BB-BA7E-43D7-B458-D19F72ACBBD4}" type="presParOf" srcId="{59BAED1E-A4FE-4FA3-8716-57917AF47F38}" destId="{67FFE978-6FBE-4424-80BE-B9E4B4DD0695}" srcOrd="2" destOrd="0" presId="urn:microsoft.com/office/officeart/2005/8/layout/hProcess4"/>
    <dgm:cxn modelId="{571036D1-FA13-4207-B3FE-BFE3A8DABC3E}" type="presParOf" srcId="{59BAED1E-A4FE-4FA3-8716-57917AF47F38}" destId="{029D1FDE-4DD7-4FA5-8C70-0C747477B66C}" srcOrd="3" destOrd="0" presId="urn:microsoft.com/office/officeart/2005/8/layout/hProcess4"/>
    <dgm:cxn modelId="{A031DB08-EAF7-48CE-B639-8A7991326463}" type="presParOf" srcId="{59BAED1E-A4FE-4FA3-8716-57917AF47F38}" destId="{C2556EF6-41FF-46C6-8829-911BFA533FFE}" srcOrd="4" destOrd="0" presId="urn:microsoft.com/office/officeart/2005/8/layout/hProcess4"/>
    <dgm:cxn modelId="{98030DEA-72E4-4432-8401-D8BF55E74093}" type="presParOf" srcId="{224851B6-C14D-49DE-883B-A13003DA4601}" destId="{DC2A0ADB-DCE3-4BF4-9952-0394865777AC}" srcOrd="3" destOrd="0" presId="urn:microsoft.com/office/officeart/2005/8/layout/hProcess4"/>
    <dgm:cxn modelId="{CC62FB6B-09BE-42AF-AD51-3E335F98F0CF}" type="presParOf" srcId="{224851B6-C14D-49DE-883B-A13003DA4601}" destId="{A874A3A3-A340-4ABC-99B5-7529D4415335}" srcOrd="4" destOrd="0" presId="urn:microsoft.com/office/officeart/2005/8/layout/hProcess4"/>
    <dgm:cxn modelId="{5E7FF709-389E-4DDA-993A-E1047DF6DDC6}" type="presParOf" srcId="{A874A3A3-A340-4ABC-99B5-7529D4415335}" destId="{14032C0B-60AE-432B-A713-F993D1C4BA8F}" srcOrd="0" destOrd="0" presId="urn:microsoft.com/office/officeart/2005/8/layout/hProcess4"/>
    <dgm:cxn modelId="{CEAD8A0B-E6A0-47FA-A586-758EC8D37147}" type="presParOf" srcId="{A874A3A3-A340-4ABC-99B5-7529D4415335}" destId="{69C28D3B-E083-42DF-9EA0-916CA12125A9}" srcOrd="1" destOrd="0" presId="urn:microsoft.com/office/officeart/2005/8/layout/hProcess4"/>
    <dgm:cxn modelId="{574A499B-6B74-4752-9E32-82FA206D804C}" type="presParOf" srcId="{A874A3A3-A340-4ABC-99B5-7529D4415335}" destId="{843715D2-C2C2-41EB-BDA3-21230FBA46DB}" srcOrd="2" destOrd="0" presId="urn:microsoft.com/office/officeart/2005/8/layout/hProcess4"/>
    <dgm:cxn modelId="{1D59C1F1-DADC-4C2E-9E98-7E039D576C40}" type="presParOf" srcId="{A874A3A3-A340-4ABC-99B5-7529D4415335}" destId="{047F5837-10E2-4FFC-A492-DB8A19EF48CA}" srcOrd="3" destOrd="0" presId="urn:microsoft.com/office/officeart/2005/8/layout/hProcess4"/>
    <dgm:cxn modelId="{39285DC4-9ABE-49F2-B1F1-AE8B2F7C5ECD}" type="presParOf" srcId="{A874A3A3-A340-4ABC-99B5-7529D4415335}" destId="{7D6A154D-27BB-4CCE-9250-BCDD2CD5C383}"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52577D-7292-4562-8868-5DF8F8B9DE15}">
      <dsp:nvSpPr>
        <dsp:cNvPr id="0" name=""/>
        <dsp:cNvSpPr/>
      </dsp:nvSpPr>
      <dsp:spPr>
        <a:xfrm>
          <a:off x="0" y="3937531"/>
          <a:ext cx="10210800" cy="861435"/>
        </a:xfrm>
        <a:prstGeom prst="rect">
          <a:avLst/>
        </a:prstGeom>
        <a:solidFill>
          <a:srgbClr val="0070C0"/>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dirty="0"/>
            <a:t>4. Practical Case Study and Scenarios</a:t>
          </a:r>
        </a:p>
      </dsp:txBody>
      <dsp:txXfrm>
        <a:off x="0" y="3937531"/>
        <a:ext cx="10210800" cy="861435"/>
      </dsp:txXfrm>
    </dsp:sp>
    <dsp:sp modelId="{A1F705E5-1F88-443C-8D4D-760CE2E9E017}">
      <dsp:nvSpPr>
        <dsp:cNvPr id="0" name=""/>
        <dsp:cNvSpPr/>
      </dsp:nvSpPr>
      <dsp:spPr>
        <a:xfrm rot="10800000">
          <a:off x="0" y="2625564"/>
          <a:ext cx="10210800" cy="1324887"/>
        </a:xfrm>
        <a:prstGeom prst="upArrowCallout">
          <a:avLst/>
        </a:prstGeom>
        <a:solidFill>
          <a:srgbClr val="7030A0"/>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dirty="0"/>
            <a:t>3. Avenues for CAs in IT-enabled compliances in GST</a:t>
          </a:r>
        </a:p>
      </dsp:txBody>
      <dsp:txXfrm rot="10800000">
        <a:off x="0" y="2625564"/>
        <a:ext cx="10210800" cy="860872"/>
      </dsp:txXfrm>
    </dsp:sp>
    <dsp:sp modelId="{CB8F086E-841A-4924-816C-014BFEF2D450}">
      <dsp:nvSpPr>
        <dsp:cNvPr id="0" name=""/>
        <dsp:cNvSpPr/>
      </dsp:nvSpPr>
      <dsp:spPr>
        <a:xfrm rot="10800000">
          <a:off x="0" y="1313598"/>
          <a:ext cx="10210800" cy="1324887"/>
        </a:xfrm>
        <a:prstGeom prst="upArrowCallout">
          <a:avLst/>
        </a:prstGeom>
        <a:solidFill>
          <a:srgbClr val="00B050"/>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dirty="0"/>
            <a:t>2. Implementing GST using Technology</a:t>
          </a:r>
        </a:p>
      </dsp:txBody>
      <dsp:txXfrm rot="10800000">
        <a:off x="0" y="1313598"/>
        <a:ext cx="10210800" cy="860872"/>
      </dsp:txXfrm>
    </dsp:sp>
    <dsp:sp modelId="{FFB26F6D-1011-4122-A48A-0E1D65A44B9F}">
      <dsp:nvSpPr>
        <dsp:cNvPr id="0" name=""/>
        <dsp:cNvSpPr/>
      </dsp:nvSpPr>
      <dsp:spPr>
        <a:xfrm rot="10800000">
          <a:off x="0" y="1632"/>
          <a:ext cx="10210800" cy="1324887"/>
        </a:xfrm>
        <a:prstGeom prst="upArrowCallout">
          <a:avLst/>
        </a:prstGeom>
        <a:solidFill>
          <a:srgbClr val="002060"/>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dirty="0"/>
            <a:t>1. Using Technology for GST</a:t>
          </a:r>
        </a:p>
      </dsp:txBody>
      <dsp:txXfrm rot="10800000">
        <a:off x="0" y="1632"/>
        <a:ext cx="10210800" cy="8608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CFD0FC-4002-4814-BE45-A7F3BEE5199C}">
      <dsp:nvSpPr>
        <dsp:cNvPr id="0" name=""/>
        <dsp:cNvSpPr/>
      </dsp:nvSpPr>
      <dsp:spPr>
        <a:xfrm rot="10800000">
          <a:off x="2040679" y="1123"/>
          <a:ext cx="6840854" cy="1270429"/>
        </a:xfrm>
        <a:prstGeom prst="homePlate">
          <a:avLst/>
        </a:prstGeom>
        <a:solidFill>
          <a:srgbClr val="394404"/>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224" tIns="137160" rIns="256032"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Business Process - Automation</a:t>
          </a:r>
        </a:p>
      </dsp:txBody>
      <dsp:txXfrm rot="10800000">
        <a:off x="2358286" y="1123"/>
        <a:ext cx="6523247" cy="1270429"/>
      </dsp:txXfrm>
    </dsp:sp>
    <dsp:sp modelId="{E63E715B-E510-42E4-9C95-C400EA343D31}">
      <dsp:nvSpPr>
        <dsp:cNvPr id="0" name=""/>
        <dsp:cNvSpPr/>
      </dsp:nvSpPr>
      <dsp:spPr>
        <a:xfrm>
          <a:off x="1405465" y="1123"/>
          <a:ext cx="1270429" cy="1270429"/>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3000" r="-13000"/>
          </a:stretch>
        </a:blip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sp>
    <dsp:sp modelId="{596DCBA4-DC76-4CBC-BCCE-6AD0A8FEE7AB}">
      <dsp:nvSpPr>
        <dsp:cNvPr id="0" name=""/>
        <dsp:cNvSpPr/>
      </dsp:nvSpPr>
      <dsp:spPr>
        <a:xfrm rot="10800000">
          <a:off x="2040679" y="1650785"/>
          <a:ext cx="6840854" cy="1270429"/>
        </a:xfrm>
        <a:prstGeom prst="homePlate">
          <a:avLst/>
        </a:prstGeom>
        <a:solidFill>
          <a:srgbClr val="FF0000"/>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224" tIns="137160" rIns="256032"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Compliance - Implementation</a:t>
          </a:r>
        </a:p>
      </dsp:txBody>
      <dsp:txXfrm rot="10800000">
        <a:off x="2358286" y="1650785"/>
        <a:ext cx="6523247" cy="1270429"/>
      </dsp:txXfrm>
    </dsp:sp>
    <dsp:sp modelId="{EE6792D9-DD2B-4095-91D1-E8E21FA6B936}">
      <dsp:nvSpPr>
        <dsp:cNvPr id="0" name=""/>
        <dsp:cNvSpPr/>
      </dsp:nvSpPr>
      <dsp:spPr>
        <a:xfrm>
          <a:off x="1405465" y="1650785"/>
          <a:ext cx="1270429" cy="1270429"/>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48000" r="-48000"/>
          </a:stretch>
        </a:blip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sp>
    <dsp:sp modelId="{2EA81651-FB21-4E44-B401-8CEAB68E8D4B}">
      <dsp:nvSpPr>
        <dsp:cNvPr id="0" name=""/>
        <dsp:cNvSpPr/>
      </dsp:nvSpPr>
      <dsp:spPr>
        <a:xfrm rot="10800000">
          <a:off x="2040679" y="3300447"/>
          <a:ext cx="6840854" cy="1270429"/>
        </a:xfrm>
        <a:prstGeom prst="homePlate">
          <a:avLst/>
        </a:prstGeom>
        <a:solidFill>
          <a:schemeClr val="accent5">
            <a:hueOff val="13548401"/>
            <a:satOff val="-34341"/>
            <a:lumOff val="5489"/>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224" tIns="137160" rIns="256032"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GST – Advisory/Assurance</a:t>
          </a:r>
        </a:p>
      </dsp:txBody>
      <dsp:txXfrm rot="10800000">
        <a:off x="2358286" y="3300447"/>
        <a:ext cx="6523247" cy="1270429"/>
      </dsp:txXfrm>
    </dsp:sp>
    <dsp:sp modelId="{BD7C72FB-8E04-4F6A-9784-7AB1C9D4368F}">
      <dsp:nvSpPr>
        <dsp:cNvPr id="0" name=""/>
        <dsp:cNvSpPr/>
      </dsp:nvSpPr>
      <dsp:spPr>
        <a:xfrm>
          <a:off x="1405465" y="3300447"/>
          <a:ext cx="1270429" cy="1270429"/>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8000" r="-8000"/>
          </a:stretch>
        </a:blip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3457A-2052-45AD-A298-6359F75EB6D2}">
      <dsp:nvSpPr>
        <dsp:cNvPr id="0" name=""/>
        <dsp:cNvSpPr/>
      </dsp:nvSpPr>
      <dsp:spPr>
        <a:xfrm>
          <a:off x="0" y="0"/>
          <a:ext cx="10210800" cy="1828800"/>
        </a:xfrm>
        <a:prstGeom prst="rect">
          <a:avLst/>
        </a:prstGeom>
        <a:solidFill>
          <a:srgbClr val="002060"/>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5168" tIns="455168" rIns="455168" bIns="455168" numCol="1" spcCol="1270" anchor="ctr" anchorCtr="0">
          <a:noAutofit/>
        </a:bodyPr>
        <a:lstStyle/>
        <a:p>
          <a:pPr marL="0" lvl="0" indent="0" algn="ctr" defTabSz="2844800">
            <a:lnSpc>
              <a:spcPct val="90000"/>
            </a:lnSpc>
            <a:spcBef>
              <a:spcPct val="0"/>
            </a:spcBef>
            <a:spcAft>
              <a:spcPct val="35000"/>
            </a:spcAft>
            <a:buNone/>
          </a:pPr>
          <a:r>
            <a:rPr lang="en-US" sz="6400" kern="1200" dirty="0"/>
            <a:t>1. Using Technology for GST</a:t>
          </a:r>
        </a:p>
      </dsp:txBody>
      <dsp:txXfrm>
        <a:off x="0" y="0"/>
        <a:ext cx="10210800" cy="18288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8AF003-BF7A-4E44-AE25-FADBCA466CFA}">
      <dsp:nvSpPr>
        <dsp:cNvPr id="0" name=""/>
        <dsp:cNvSpPr/>
      </dsp:nvSpPr>
      <dsp:spPr>
        <a:xfrm>
          <a:off x="0" y="0"/>
          <a:ext cx="10820400" cy="2380297"/>
        </a:xfrm>
        <a:prstGeom prst="roundRect">
          <a:avLst>
            <a:gd name="adj" fmla="val 10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sp>
    <dsp:sp modelId="{27301A4D-3A0E-4005-8335-706D1DB2E884}">
      <dsp:nvSpPr>
        <dsp:cNvPr id="0" name=""/>
        <dsp:cNvSpPr/>
      </dsp:nvSpPr>
      <dsp:spPr>
        <a:xfrm>
          <a:off x="328214" y="317373"/>
          <a:ext cx="2291991" cy="1745551"/>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55000" b="-55000"/>
          </a:stretch>
        </a:blip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sp>
    <dsp:sp modelId="{EFF4950B-5D9C-4F86-BB77-BA9C8757B125}">
      <dsp:nvSpPr>
        <dsp:cNvPr id="0" name=""/>
        <dsp:cNvSpPr/>
      </dsp:nvSpPr>
      <dsp:spPr>
        <a:xfrm rot="10800000">
          <a:off x="328214" y="2380297"/>
          <a:ext cx="2291991" cy="2909253"/>
        </a:xfrm>
        <a:prstGeom prst="round2SameRect">
          <a:avLst>
            <a:gd name="adj1" fmla="val 10500"/>
            <a:gd name="adj2" fmla="val 0"/>
          </a:avLst>
        </a:prstGeom>
        <a:solidFill>
          <a:srgbClr val="FF0000"/>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kern="1200" dirty="0">
              <a:latin typeface="Aharoni" panose="02010803020104030203" pitchFamily="2" charset="-79"/>
              <a:cs typeface="Aharoni" panose="02010803020104030203" pitchFamily="2" charset="-79"/>
            </a:rPr>
            <a:t>Technology is driving rapid transformation in diverse and dynamic ways </a:t>
          </a:r>
        </a:p>
      </dsp:txBody>
      <dsp:txXfrm rot="10800000">
        <a:off x="398701" y="2380297"/>
        <a:ext cx="2151017" cy="2838766"/>
      </dsp:txXfrm>
    </dsp:sp>
    <dsp:sp modelId="{B650CBB6-C82B-411A-8755-241EDFEFA02A}">
      <dsp:nvSpPr>
        <dsp:cNvPr id="0" name=""/>
        <dsp:cNvSpPr/>
      </dsp:nvSpPr>
      <dsp:spPr>
        <a:xfrm>
          <a:off x="3003609" y="317373"/>
          <a:ext cx="2291991" cy="1745551"/>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5000" b="-5000"/>
          </a:stretch>
        </a:blip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sp>
    <dsp:sp modelId="{A3D00EB6-216E-49D5-8DF8-82D3DBE2F35E}">
      <dsp:nvSpPr>
        <dsp:cNvPr id="0" name=""/>
        <dsp:cNvSpPr/>
      </dsp:nvSpPr>
      <dsp:spPr>
        <a:xfrm rot="10800000">
          <a:off x="2849404" y="2380297"/>
          <a:ext cx="2600401" cy="2909253"/>
        </a:xfrm>
        <a:prstGeom prst="round2SameRect">
          <a:avLst>
            <a:gd name="adj1" fmla="val 10500"/>
            <a:gd name="adj2" fmla="val 0"/>
          </a:avLst>
        </a:prstGeom>
        <a:solidFill>
          <a:schemeClr val="accent2">
            <a:hueOff val="5318051"/>
            <a:satOff val="-3168"/>
            <a:lumOff val="-4052"/>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kern="1200" dirty="0">
              <a:latin typeface="Aharoni" panose="02010803020104030203" pitchFamily="2" charset="-79"/>
              <a:cs typeface="Aharoni" panose="02010803020104030203" pitchFamily="2" charset="-79"/>
            </a:rPr>
            <a:t>New Business models and information systems are rapidly  implemented </a:t>
          </a:r>
        </a:p>
      </dsp:txBody>
      <dsp:txXfrm rot="10800000">
        <a:off x="2929375" y="2380297"/>
        <a:ext cx="2440459" cy="2829282"/>
      </dsp:txXfrm>
    </dsp:sp>
    <dsp:sp modelId="{B62C8511-7362-4875-8169-076C45020F1B}">
      <dsp:nvSpPr>
        <dsp:cNvPr id="0" name=""/>
        <dsp:cNvSpPr/>
      </dsp:nvSpPr>
      <dsp:spPr>
        <a:xfrm>
          <a:off x="5679004" y="317373"/>
          <a:ext cx="2291991" cy="1745551"/>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6000" b="-6000"/>
          </a:stretch>
        </a:blip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sp>
    <dsp:sp modelId="{9FF15732-A3AA-4E12-A17F-3D3FB0D7949C}">
      <dsp:nvSpPr>
        <dsp:cNvPr id="0" name=""/>
        <dsp:cNvSpPr/>
      </dsp:nvSpPr>
      <dsp:spPr>
        <a:xfrm rot="10800000">
          <a:off x="5679004" y="2380297"/>
          <a:ext cx="2291991" cy="2909253"/>
        </a:xfrm>
        <a:prstGeom prst="round2SameRect">
          <a:avLst>
            <a:gd name="adj1" fmla="val 10500"/>
            <a:gd name="adj2" fmla="val 0"/>
          </a:avLst>
        </a:prstGeom>
        <a:solidFill>
          <a:schemeClr val="accent2">
            <a:hueOff val="10636102"/>
            <a:satOff val="-6335"/>
            <a:lumOff val="-8105"/>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b="1" kern="1200" dirty="0"/>
            <a:t>Software-driven Information Systems are key differentiator for enterprises</a:t>
          </a:r>
        </a:p>
      </dsp:txBody>
      <dsp:txXfrm rot="10800000">
        <a:off x="5749491" y="2380297"/>
        <a:ext cx="2151017" cy="2838766"/>
      </dsp:txXfrm>
    </dsp:sp>
    <dsp:sp modelId="{42D84BE8-DA80-4D59-9923-C418019EE58A}">
      <dsp:nvSpPr>
        <dsp:cNvPr id="0" name=""/>
        <dsp:cNvSpPr/>
      </dsp:nvSpPr>
      <dsp:spPr>
        <a:xfrm>
          <a:off x="8200194" y="317373"/>
          <a:ext cx="2291991" cy="1745551"/>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52000" r="-52000"/>
          </a:stretch>
        </a:blip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sp>
    <dsp:sp modelId="{6CD49C82-4CA1-40C9-9463-BC4C1B2072BB}">
      <dsp:nvSpPr>
        <dsp:cNvPr id="0" name=""/>
        <dsp:cNvSpPr/>
      </dsp:nvSpPr>
      <dsp:spPr>
        <a:xfrm rot="10800000">
          <a:off x="8200194" y="2380297"/>
          <a:ext cx="2291991" cy="2909253"/>
        </a:xfrm>
        <a:prstGeom prst="round2SameRect">
          <a:avLst>
            <a:gd name="adj1" fmla="val 10500"/>
            <a:gd name="adj2" fmla="val 0"/>
          </a:avLst>
        </a:prstGeom>
        <a:solidFill>
          <a:schemeClr val="accent2">
            <a:hueOff val="15954153"/>
            <a:satOff val="-9503"/>
            <a:lumOff val="-12157"/>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kern="1200" dirty="0"/>
            <a:t>Earlier, Business Embedded Technology</a:t>
          </a:r>
        </a:p>
        <a:p>
          <a:pPr marL="0" lvl="0" indent="0" algn="ctr" defTabSz="889000">
            <a:lnSpc>
              <a:spcPct val="90000"/>
            </a:lnSpc>
            <a:spcBef>
              <a:spcPct val="0"/>
            </a:spcBef>
            <a:spcAft>
              <a:spcPct val="35000"/>
            </a:spcAft>
            <a:buNone/>
          </a:pPr>
          <a:r>
            <a:rPr lang="en-US" sz="2000" kern="1200" dirty="0"/>
            <a:t>Now, Technology Embeds Business processes, Compliances and Assurance</a:t>
          </a:r>
        </a:p>
      </dsp:txBody>
      <dsp:txXfrm rot="10800000">
        <a:off x="8270681" y="2380297"/>
        <a:ext cx="2151017" cy="283876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D1F54B-C14D-4F7A-BBD4-FC151B1A3553}">
      <dsp:nvSpPr>
        <dsp:cNvPr id="0" name=""/>
        <dsp:cNvSpPr/>
      </dsp:nvSpPr>
      <dsp:spPr>
        <a:xfrm>
          <a:off x="2309" y="0"/>
          <a:ext cx="2420875" cy="4724399"/>
        </a:xfrm>
        <a:prstGeom prst="roundRect">
          <a:avLst>
            <a:gd name="adj" fmla="val 10000"/>
          </a:avLst>
        </a:prstGeom>
        <a:solidFill>
          <a:srgbClr val="FF0000"/>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Black" panose="020B0A04020102020204" pitchFamily="34" charset="0"/>
            </a:rPr>
            <a:t>Move to </a:t>
          </a:r>
        </a:p>
        <a:p>
          <a:pPr marL="0" lvl="0" indent="0" algn="ctr" defTabSz="711200">
            <a:lnSpc>
              <a:spcPct val="90000"/>
            </a:lnSpc>
            <a:spcBef>
              <a:spcPct val="0"/>
            </a:spcBef>
            <a:spcAft>
              <a:spcPct val="35000"/>
            </a:spcAft>
            <a:buNone/>
          </a:pPr>
          <a:r>
            <a:rPr lang="en-US" sz="1600" kern="1200" dirty="0">
              <a:latin typeface="Arial Black" panose="020B0A04020102020204" pitchFamily="34" charset="0"/>
            </a:rPr>
            <a:t>Digital is inevitable, </a:t>
          </a:r>
        </a:p>
        <a:p>
          <a:pPr marL="0" lvl="0" indent="0" algn="ctr" defTabSz="711200">
            <a:lnSpc>
              <a:spcPct val="90000"/>
            </a:lnSpc>
            <a:spcBef>
              <a:spcPct val="0"/>
            </a:spcBef>
            <a:spcAft>
              <a:spcPct val="35000"/>
            </a:spcAft>
            <a:buNone/>
          </a:pPr>
          <a:r>
            <a:rPr lang="en-US" sz="1600" kern="1200" dirty="0">
              <a:latin typeface="Arial Black" panose="020B0A04020102020204" pitchFamily="34" charset="0"/>
            </a:rPr>
            <a:t>Digital is future and </a:t>
          </a:r>
        </a:p>
        <a:p>
          <a:pPr marL="0" lvl="0" indent="0" algn="ctr" defTabSz="711200">
            <a:lnSpc>
              <a:spcPct val="90000"/>
            </a:lnSpc>
            <a:spcBef>
              <a:spcPct val="0"/>
            </a:spcBef>
            <a:spcAft>
              <a:spcPct val="35000"/>
            </a:spcAft>
            <a:buNone/>
          </a:pPr>
          <a:r>
            <a:rPr lang="en-US" sz="1600" kern="1200" dirty="0">
              <a:latin typeface="Arial Black" panose="020B0A04020102020204" pitchFamily="34" charset="0"/>
            </a:rPr>
            <a:t>Digital is Now! </a:t>
          </a:r>
        </a:p>
      </dsp:txBody>
      <dsp:txXfrm>
        <a:off x="2309" y="1889760"/>
        <a:ext cx="2420875" cy="1889760"/>
      </dsp:txXfrm>
    </dsp:sp>
    <dsp:sp modelId="{AA6859E1-100B-4964-9B3D-2BD6775F10F7}">
      <dsp:nvSpPr>
        <dsp:cNvPr id="0" name=""/>
        <dsp:cNvSpPr/>
      </dsp:nvSpPr>
      <dsp:spPr>
        <a:xfrm>
          <a:off x="426134" y="283464"/>
          <a:ext cx="1573225" cy="1573225"/>
        </a:xfrm>
        <a:prstGeom prst="ellipse">
          <a:avLst/>
        </a:prstGeom>
        <a:blipFill>
          <a:blip xmlns:r="http://schemas.openxmlformats.org/officeDocument/2006/relationships" r:embed="rId1"/>
          <a:srcRect/>
          <a:stretch>
            <a:fillRect/>
          </a:stretch>
        </a:blip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sp>
    <dsp:sp modelId="{24CBC464-66CD-4E1F-B294-1C2FA15647F0}">
      <dsp:nvSpPr>
        <dsp:cNvPr id="0" name=""/>
        <dsp:cNvSpPr/>
      </dsp:nvSpPr>
      <dsp:spPr>
        <a:xfrm>
          <a:off x="2495811" y="0"/>
          <a:ext cx="2420875" cy="4724399"/>
        </a:xfrm>
        <a:prstGeom prst="roundRect">
          <a:avLst>
            <a:gd name="adj" fmla="val 10000"/>
          </a:avLst>
        </a:prstGeom>
        <a:solidFill>
          <a:schemeClr val="accent5">
            <a:hueOff val="4516134"/>
            <a:satOff val="-11447"/>
            <a:lumOff val="183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solidFill>
                <a:srgbClr val="002060"/>
              </a:solidFill>
              <a:latin typeface="Arial Black" panose="020B0A04020102020204" pitchFamily="34" charset="0"/>
            </a:rPr>
            <a:t>IT is accelerating </a:t>
          </a:r>
        </a:p>
        <a:p>
          <a:pPr marL="0" lvl="0" indent="0" algn="ctr" defTabSz="711200">
            <a:lnSpc>
              <a:spcPct val="90000"/>
            </a:lnSpc>
            <a:spcBef>
              <a:spcPct val="0"/>
            </a:spcBef>
            <a:spcAft>
              <a:spcPct val="35000"/>
            </a:spcAft>
            <a:buNone/>
          </a:pPr>
          <a:r>
            <a:rPr lang="en-US" sz="1600" kern="1200" dirty="0">
              <a:solidFill>
                <a:srgbClr val="002060"/>
              </a:solidFill>
              <a:latin typeface="Arial Black" panose="020B0A04020102020204" pitchFamily="34" charset="0"/>
            </a:rPr>
            <a:t>eCommerce, </a:t>
          </a:r>
        </a:p>
        <a:p>
          <a:pPr marL="0" lvl="0" indent="0" algn="ctr" defTabSz="711200">
            <a:lnSpc>
              <a:spcPct val="90000"/>
            </a:lnSpc>
            <a:spcBef>
              <a:spcPct val="0"/>
            </a:spcBef>
            <a:spcAft>
              <a:spcPct val="35000"/>
            </a:spcAft>
            <a:buNone/>
          </a:pPr>
          <a:r>
            <a:rPr lang="en-US" sz="1600" kern="1200" dirty="0">
              <a:solidFill>
                <a:srgbClr val="002060"/>
              </a:solidFill>
              <a:latin typeface="Arial Black" panose="020B0A04020102020204" pitchFamily="34" charset="0"/>
            </a:rPr>
            <a:t>mCommerce, eBanking, eWallet mBanking,  DIGITISATION!</a:t>
          </a:r>
        </a:p>
      </dsp:txBody>
      <dsp:txXfrm>
        <a:off x="2495811" y="1889760"/>
        <a:ext cx="2420875" cy="1889760"/>
      </dsp:txXfrm>
    </dsp:sp>
    <dsp:sp modelId="{A1E2ECCA-B2D3-4057-BAB3-F02FE1182889}">
      <dsp:nvSpPr>
        <dsp:cNvPr id="0" name=""/>
        <dsp:cNvSpPr/>
      </dsp:nvSpPr>
      <dsp:spPr>
        <a:xfrm>
          <a:off x="2919636" y="283464"/>
          <a:ext cx="1573225" cy="1573225"/>
        </a:xfrm>
        <a:prstGeom prst="ellipse">
          <a:avLst/>
        </a:prstGeom>
        <a:blipFill>
          <a:blip xmlns:r="http://schemas.openxmlformats.org/officeDocument/2006/relationships" r:embed="rId2"/>
          <a:srcRect/>
          <a:stretch>
            <a:fillRect l="-13000" r="-13000"/>
          </a:stretch>
        </a:blip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sp>
    <dsp:sp modelId="{9371239E-BF08-488C-B7D4-96193F3E6274}">
      <dsp:nvSpPr>
        <dsp:cNvPr id="0" name=""/>
        <dsp:cNvSpPr/>
      </dsp:nvSpPr>
      <dsp:spPr>
        <a:xfrm>
          <a:off x="4989313" y="0"/>
          <a:ext cx="2420875" cy="4724399"/>
        </a:xfrm>
        <a:prstGeom prst="roundRect">
          <a:avLst>
            <a:gd name="adj" fmla="val 10000"/>
          </a:avLst>
        </a:prstGeom>
        <a:solidFill>
          <a:srgbClr val="00B050"/>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Black" panose="020B0A04020102020204" pitchFamily="34" charset="0"/>
            </a:rPr>
            <a:t>Technology push by Government to curb corruption &amp; increase transparency, deliver services. </a:t>
          </a:r>
        </a:p>
      </dsp:txBody>
      <dsp:txXfrm>
        <a:off x="4989313" y="1889760"/>
        <a:ext cx="2420875" cy="1889760"/>
      </dsp:txXfrm>
    </dsp:sp>
    <dsp:sp modelId="{4170D16E-F9DE-4145-A6BA-7C75D728F5D8}">
      <dsp:nvSpPr>
        <dsp:cNvPr id="0" name=""/>
        <dsp:cNvSpPr/>
      </dsp:nvSpPr>
      <dsp:spPr>
        <a:xfrm>
          <a:off x="5413138" y="283464"/>
          <a:ext cx="1573225" cy="1573225"/>
        </a:xfrm>
        <a:prstGeom prst="ellipse">
          <a:avLst/>
        </a:prstGeom>
        <a:blipFill>
          <a:blip xmlns:r="http://schemas.openxmlformats.org/officeDocument/2006/relationships" r:embed="rId3"/>
          <a:srcRect/>
          <a:stretch>
            <a:fillRect/>
          </a:stretch>
        </a:blip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sp>
    <dsp:sp modelId="{9CB11677-E2F8-4E45-85BD-3C7AB535B8DB}">
      <dsp:nvSpPr>
        <dsp:cNvPr id="0" name=""/>
        <dsp:cNvSpPr/>
      </dsp:nvSpPr>
      <dsp:spPr>
        <a:xfrm>
          <a:off x="7482814" y="0"/>
          <a:ext cx="2420875" cy="4724399"/>
        </a:xfrm>
        <a:prstGeom prst="roundRect">
          <a:avLst>
            <a:gd name="adj" fmla="val 10000"/>
          </a:avLst>
        </a:prstGeom>
        <a:solidFill>
          <a:srgbClr val="7030A0"/>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Black" panose="020B0A04020102020204" pitchFamily="34" charset="0"/>
            </a:rPr>
            <a:t>GST automation, digital payments, eGovernance, online filing, etc. </a:t>
          </a:r>
        </a:p>
      </dsp:txBody>
      <dsp:txXfrm>
        <a:off x="7482814" y="1889760"/>
        <a:ext cx="2420875" cy="1889760"/>
      </dsp:txXfrm>
    </dsp:sp>
    <dsp:sp modelId="{B06B1270-E071-4ADC-BFCF-D18281A1ED53}">
      <dsp:nvSpPr>
        <dsp:cNvPr id="0" name=""/>
        <dsp:cNvSpPr/>
      </dsp:nvSpPr>
      <dsp:spPr>
        <a:xfrm>
          <a:off x="7906640" y="283464"/>
          <a:ext cx="1573225" cy="1573225"/>
        </a:xfrm>
        <a:prstGeom prst="ellipse">
          <a:avLst/>
        </a:prstGeom>
        <a:blipFill>
          <a:blip xmlns:r="http://schemas.openxmlformats.org/officeDocument/2006/relationships" r:embed="rId4"/>
          <a:srcRect/>
          <a:stretch>
            <a:fillRect l="-54000" r="-54000"/>
          </a:stretch>
        </a:blip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sp>
    <dsp:sp modelId="{600229D1-43E1-4A8C-AE73-6EE18BBFC2B0}">
      <dsp:nvSpPr>
        <dsp:cNvPr id="0" name=""/>
        <dsp:cNvSpPr/>
      </dsp:nvSpPr>
      <dsp:spPr>
        <a:xfrm>
          <a:off x="396239" y="3779520"/>
          <a:ext cx="9113520" cy="708660"/>
        </a:xfrm>
        <a:prstGeom prst="leftRightArrow">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3F16A3-4A1B-4B1C-B9F9-CA65693699E2}">
      <dsp:nvSpPr>
        <dsp:cNvPr id="0" name=""/>
        <dsp:cNvSpPr/>
      </dsp:nvSpPr>
      <dsp:spPr>
        <a:xfrm>
          <a:off x="-91449" y="0"/>
          <a:ext cx="8717316" cy="111340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How is GST implemented through Technology?</a:t>
          </a:r>
        </a:p>
      </dsp:txBody>
      <dsp:txXfrm>
        <a:off x="-58838" y="32611"/>
        <a:ext cx="7367889" cy="1048187"/>
      </dsp:txXfrm>
    </dsp:sp>
    <dsp:sp modelId="{10C3BBF6-98C0-49DB-9649-4956BF25AF5A}">
      <dsp:nvSpPr>
        <dsp:cNvPr id="0" name=""/>
        <dsp:cNvSpPr/>
      </dsp:nvSpPr>
      <dsp:spPr>
        <a:xfrm>
          <a:off x="560679" y="1315847"/>
          <a:ext cx="8811939" cy="1113409"/>
        </a:xfrm>
        <a:prstGeom prst="roundRect">
          <a:avLst>
            <a:gd name="adj" fmla="val 10000"/>
          </a:avLst>
        </a:prstGeom>
        <a:solidFill>
          <a:schemeClr val="accent2">
            <a:hueOff val="5318051"/>
            <a:satOff val="-3168"/>
            <a:lumOff val="-4052"/>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What is impact of GST on Application Software?</a:t>
          </a:r>
        </a:p>
      </dsp:txBody>
      <dsp:txXfrm>
        <a:off x="593290" y="1348458"/>
        <a:ext cx="7245102" cy="1048187"/>
      </dsp:txXfrm>
    </dsp:sp>
    <dsp:sp modelId="{34DA5927-F61C-411A-8935-0EE743380D61}">
      <dsp:nvSpPr>
        <dsp:cNvPr id="0" name=""/>
        <dsp:cNvSpPr/>
      </dsp:nvSpPr>
      <dsp:spPr>
        <a:xfrm>
          <a:off x="1295404" y="2631695"/>
          <a:ext cx="8720490" cy="1113409"/>
        </a:xfrm>
        <a:prstGeom prst="roundRect">
          <a:avLst>
            <a:gd name="adj" fmla="val 10000"/>
          </a:avLst>
        </a:prstGeom>
        <a:solidFill>
          <a:schemeClr val="accent2">
            <a:hueOff val="10636102"/>
            <a:satOff val="-6335"/>
            <a:lumOff val="-8105"/>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How can CAs leverage Technology to provide IT-enabled Compliance services?</a:t>
          </a:r>
        </a:p>
      </dsp:txBody>
      <dsp:txXfrm>
        <a:off x="1328015" y="2664306"/>
        <a:ext cx="7180137" cy="1048187"/>
      </dsp:txXfrm>
    </dsp:sp>
    <dsp:sp modelId="{D831E9B5-8D2E-4091-95C5-F45F31DB94BC}">
      <dsp:nvSpPr>
        <dsp:cNvPr id="0" name=""/>
        <dsp:cNvSpPr/>
      </dsp:nvSpPr>
      <dsp:spPr>
        <a:xfrm>
          <a:off x="2179329" y="3947542"/>
          <a:ext cx="8351520" cy="1113409"/>
        </a:xfrm>
        <a:prstGeom prst="roundRect">
          <a:avLst>
            <a:gd name="adj" fmla="val 10000"/>
          </a:avLst>
        </a:prstGeom>
        <a:solidFill>
          <a:schemeClr val="accent2">
            <a:hueOff val="15954153"/>
            <a:satOff val="-9503"/>
            <a:lumOff val="-12157"/>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How can CAs update &amp; prepare for future?</a:t>
          </a:r>
        </a:p>
      </dsp:txBody>
      <dsp:txXfrm>
        <a:off x="2211940" y="3980153"/>
        <a:ext cx="6863142" cy="1048187"/>
      </dsp:txXfrm>
    </dsp:sp>
    <dsp:sp modelId="{DCBA6BEC-69AA-413E-8B1F-600E5DB523C6}">
      <dsp:nvSpPr>
        <dsp:cNvPr id="0" name=""/>
        <dsp:cNvSpPr/>
      </dsp:nvSpPr>
      <dsp:spPr>
        <a:xfrm>
          <a:off x="7719253" y="852770"/>
          <a:ext cx="723716" cy="723716"/>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a:off x="7882089" y="852770"/>
        <a:ext cx="398044" cy="544596"/>
      </dsp:txXfrm>
    </dsp:sp>
    <dsp:sp modelId="{65A05A49-A94C-4EEE-886C-BF7E76588F76}">
      <dsp:nvSpPr>
        <dsp:cNvPr id="0" name=""/>
        <dsp:cNvSpPr/>
      </dsp:nvSpPr>
      <dsp:spPr>
        <a:xfrm>
          <a:off x="8418692" y="2168617"/>
          <a:ext cx="723716" cy="723716"/>
        </a:xfrm>
        <a:prstGeom prst="downArrow">
          <a:avLst>
            <a:gd name="adj1" fmla="val 55000"/>
            <a:gd name="adj2" fmla="val 45000"/>
          </a:avLst>
        </a:prstGeom>
        <a:solidFill>
          <a:schemeClr val="accent2">
            <a:tint val="40000"/>
            <a:alpha val="90000"/>
            <a:hueOff val="8341537"/>
            <a:satOff val="-22634"/>
            <a:lumOff val="-2074"/>
            <a:alphaOff val="0"/>
          </a:schemeClr>
        </a:solidFill>
        <a:ln w="25400" cap="flat" cmpd="sng" algn="ctr">
          <a:solidFill>
            <a:schemeClr val="accent2">
              <a:tint val="40000"/>
              <a:alpha val="90000"/>
              <a:hueOff val="8341537"/>
              <a:satOff val="-22634"/>
              <a:lumOff val="-2074"/>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a:off x="8581528" y="2168617"/>
        <a:ext cx="398044" cy="544596"/>
      </dsp:txXfrm>
    </dsp:sp>
    <dsp:sp modelId="{645846D2-FB51-4C55-B345-6612A403E32A}">
      <dsp:nvSpPr>
        <dsp:cNvPr id="0" name=""/>
        <dsp:cNvSpPr/>
      </dsp:nvSpPr>
      <dsp:spPr>
        <a:xfrm>
          <a:off x="9107693" y="3484465"/>
          <a:ext cx="723716" cy="723716"/>
        </a:xfrm>
        <a:prstGeom prst="downArrow">
          <a:avLst>
            <a:gd name="adj1" fmla="val 55000"/>
            <a:gd name="adj2" fmla="val 45000"/>
          </a:avLst>
        </a:prstGeom>
        <a:solidFill>
          <a:schemeClr val="accent2">
            <a:tint val="40000"/>
            <a:alpha val="90000"/>
            <a:hueOff val="16683074"/>
            <a:satOff val="-45269"/>
            <a:lumOff val="-4149"/>
            <a:alphaOff val="0"/>
          </a:schemeClr>
        </a:solidFill>
        <a:ln w="25400" cap="flat" cmpd="sng" algn="ctr">
          <a:solidFill>
            <a:schemeClr val="accent2">
              <a:tint val="40000"/>
              <a:alpha val="90000"/>
              <a:hueOff val="16683074"/>
              <a:satOff val="-45269"/>
              <a:lumOff val="-4149"/>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a:off x="9270529" y="3484465"/>
        <a:ext cx="398044" cy="54459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3457A-2052-45AD-A298-6359F75EB6D2}">
      <dsp:nvSpPr>
        <dsp:cNvPr id="0" name=""/>
        <dsp:cNvSpPr/>
      </dsp:nvSpPr>
      <dsp:spPr>
        <a:xfrm>
          <a:off x="0" y="0"/>
          <a:ext cx="10210800" cy="1828800"/>
        </a:xfrm>
        <a:prstGeom prst="rect">
          <a:avLst/>
        </a:prstGeom>
        <a:solidFill>
          <a:srgbClr val="002060"/>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4264" tIns="334264" rIns="334264" bIns="334264" numCol="1" spcCol="1270" anchor="ctr" anchorCtr="0">
          <a:noAutofit/>
        </a:bodyPr>
        <a:lstStyle/>
        <a:p>
          <a:pPr marL="0" lvl="0" indent="0" algn="ctr" defTabSz="2089150">
            <a:lnSpc>
              <a:spcPct val="90000"/>
            </a:lnSpc>
            <a:spcBef>
              <a:spcPct val="0"/>
            </a:spcBef>
            <a:spcAft>
              <a:spcPct val="35000"/>
            </a:spcAft>
            <a:buNone/>
          </a:pPr>
          <a:r>
            <a:rPr lang="en-US" sz="4700" kern="1200" dirty="0"/>
            <a:t>2. Implementing GST using Technology</a:t>
          </a:r>
        </a:p>
      </dsp:txBody>
      <dsp:txXfrm>
        <a:off x="0" y="0"/>
        <a:ext cx="10210800" cy="18288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B18F7A-EC53-4EE0-AE7E-20A4448CCF4C}">
      <dsp:nvSpPr>
        <dsp:cNvPr id="0" name=""/>
        <dsp:cNvSpPr/>
      </dsp:nvSpPr>
      <dsp:spPr>
        <a:xfrm>
          <a:off x="3483977" y="1330446"/>
          <a:ext cx="2519357" cy="2519357"/>
        </a:xfrm>
        <a:prstGeom prst="ellipse">
          <a:avLst/>
        </a:prstGeom>
        <a:solidFill>
          <a:srgbClr val="00B050">
            <a:alpha val="50000"/>
          </a:srgb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mbria" panose="02040503050406030204" pitchFamily="18" charset="0"/>
            </a:rPr>
            <a:t>Components</a:t>
          </a:r>
        </a:p>
      </dsp:txBody>
      <dsp:txXfrm>
        <a:off x="3852928" y="1699397"/>
        <a:ext cx="1781455" cy="1781455"/>
      </dsp:txXfrm>
    </dsp:sp>
    <dsp:sp modelId="{EF935F4F-8277-4CEB-B4D1-885580ACA514}">
      <dsp:nvSpPr>
        <dsp:cNvPr id="0" name=""/>
        <dsp:cNvSpPr/>
      </dsp:nvSpPr>
      <dsp:spPr>
        <a:xfrm>
          <a:off x="4011293" y="512"/>
          <a:ext cx="1464726" cy="1436710"/>
        </a:xfrm>
        <a:prstGeom prst="ellipse">
          <a:avLst/>
        </a:prstGeom>
        <a:solidFill>
          <a:srgbClr val="FF0000">
            <a:alpha val="50000"/>
          </a:srgb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mbria" panose="02040503050406030204" pitchFamily="18" charset="0"/>
            </a:rPr>
            <a:t>Taxability</a:t>
          </a:r>
        </a:p>
      </dsp:txBody>
      <dsp:txXfrm>
        <a:off x="4225797" y="210913"/>
        <a:ext cx="1035718" cy="1015908"/>
      </dsp:txXfrm>
    </dsp:sp>
    <dsp:sp modelId="{2D4AF373-6176-411D-8BA7-963143652CD4}">
      <dsp:nvSpPr>
        <dsp:cNvPr id="0" name=""/>
        <dsp:cNvSpPr/>
      </dsp:nvSpPr>
      <dsp:spPr>
        <a:xfrm>
          <a:off x="5366549" y="489899"/>
          <a:ext cx="1436710" cy="1254334"/>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mbria" panose="02040503050406030204" pitchFamily="18" charset="0"/>
            </a:rPr>
            <a:t>Supply</a:t>
          </a:r>
        </a:p>
      </dsp:txBody>
      <dsp:txXfrm>
        <a:off x="5576950" y="673592"/>
        <a:ext cx="1015908" cy="886948"/>
      </dsp:txXfrm>
    </dsp:sp>
    <dsp:sp modelId="{930A9146-7C43-45C8-8D3E-0816816DCFD7}">
      <dsp:nvSpPr>
        <dsp:cNvPr id="0" name=""/>
        <dsp:cNvSpPr/>
      </dsp:nvSpPr>
      <dsp:spPr>
        <a:xfrm>
          <a:off x="5907960" y="1746998"/>
          <a:ext cx="1436710" cy="1436710"/>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mbria" panose="02040503050406030204" pitchFamily="18" charset="0"/>
            </a:rPr>
            <a:t>Place of Supply </a:t>
          </a:r>
        </a:p>
      </dsp:txBody>
      <dsp:txXfrm>
        <a:off x="6118361" y="1957399"/>
        <a:ext cx="1015908" cy="1015908"/>
      </dsp:txXfrm>
    </dsp:sp>
    <dsp:sp modelId="{6D05F3D6-4E8B-4794-BEB2-AEF5A8CDEFD0}">
      <dsp:nvSpPr>
        <dsp:cNvPr id="0" name=""/>
        <dsp:cNvSpPr/>
      </dsp:nvSpPr>
      <dsp:spPr>
        <a:xfrm>
          <a:off x="5433833" y="3186781"/>
          <a:ext cx="1553960" cy="1398306"/>
        </a:xfrm>
        <a:prstGeom prst="ellipse">
          <a:avLst/>
        </a:prstGeom>
        <a:solidFill>
          <a:schemeClr val="accent6">
            <a:alpha val="50000"/>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Cambria" panose="02040503050406030204" pitchFamily="18" charset="0"/>
            </a:rPr>
            <a:t>Registration </a:t>
          </a:r>
        </a:p>
      </dsp:txBody>
      <dsp:txXfrm>
        <a:off x="5661405" y="3391558"/>
        <a:ext cx="1098816" cy="988752"/>
      </dsp:txXfrm>
    </dsp:sp>
    <dsp:sp modelId="{3C316DF8-84FA-4C8A-A7CC-0E2C5EB9C198}">
      <dsp:nvSpPr>
        <dsp:cNvPr id="0" name=""/>
        <dsp:cNvSpPr/>
      </dsp:nvSpPr>
      <dsp:spPr>
        <a:xfrm>
          <a:off x="4025301" y="3743027"/>
          <a:ext cx="1436710" cy="1436710"/>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mbria" panose="02040503050406030204" pitchFamily="18" charset="0"/>
            </a:rPr>
            <a:t>Time of Supply</a:t>
          </a:r>
        </a:p>
      </dsp:txBody>
      <dsp:txXfrm>
        <a:off x="4235702" y="3953428"/>
        <a:ext cx="1015908" cy="1015908"/>
      </dsp:txXfrm>
    </dsp:sp>
    <dsp:sp modelId="{C4FAAF83-E746-4E51-9BBF-F9082212FF31}">
      <dsp:nvSpPr>
        <dsp:cNvPr id="0" name=""/>
        <dsp:cNvSpPr/>
      </dsp:nvSpPr>
      <dsp:spPr>
        <a:xfrm>
          <a:off x="2702122" y="3194949"/>
          <a:ext cx="1436710" cy="1436710"/>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mbria" panose="02040503050406030204" pitchFamily="18" charset="0"/>
            </a:rPr>
            <a:t>Valuation</a:t>
          </a:r>
        </a:p>
      </dsp:txBody>
      <dsp:txXfrm>
        <a:off x="2912523" y="3405350"/>
        <a:ext cx="1015908" cy="1015908"/>
      </dsp:txXfrm>
    </dsp:sp>
    <dsp:sp modelId="{1934DC17-45D7-4143-9DA3-A9505DFFBC75}">
      <dsp:nvSpPr>
        <dsp:cNvPr id="0" name=""/>
        <dsp:cNvSpPr/>
      </dsp:nvSpPr>
      <dsp:spPr>
        <a:xfrm>
          <a:off x="2154043" y="1871770"/>
          <a:ext cx="1436710" cy="1436710"/>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mbria" panose="02040503050406030204" pitchFamily="18" charset="0"/>
            </a:rPr>
            <a:t>Tax Credits</a:t>
          </a:r>
        </a:p>
      </dsp:txBody>
      <dsp:txXfrm>
        <a:off x="2364444" y="2082171"/>
        <a:ext cx="1015908" cy="1015908"/>
      </dsp:txXfrm>
    </dsp:sp>
    <dsp:sp modelId="{E6D9611A-AED2-4E80-B9D3-D2D62932260E}">
      <dsp:nvSpPr>
        <dsp:cNvPr id="0" name=""/>
        <dsp:cNvSpPr/>
      </dsp:nvSpPr>
      <dsp:spPr>
        <a:xfrm>
          <a:off x="2702122" y="548591"/>
          <a:ext cx="1436710" cy="1436710"/>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mbria" panose="02040503050406030204" pitchFamily="18" charset="0"/>
            </a:rPr>
            <a:t>Returns</a:t>
          </a:r>
        </a:p>
      </dsp:txBody>
      <dsp:txXfrm>
        <a:off x="2912523" y="758992"/>
        <a:ext cx="1015908" cy="101590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77637-92AB-4655-9A4D-ABFA3990C62D}">
      <dsp:nvSpPr>
        <dsp:cNvPr id="0" name=""/>
        <dsp:cNvSpPr/>
      </dsp:nvSpPr>
      <dsp:spPr>
        <a:xfrm>
          <a:off x="3945179" y="1513924"/>
          <a:ext cx="1939440" cy="1939678"/>
        </a:xfrm>
        <a:prstGeom prst="ellipse">
          <a:avLst/>
        </a:prstGeom>
        <a:solidFill>
          <a:schemeClr val="lt1">
            <a:alpha val="50000"/>
            <a:hueOff val="0"/>
            <a:satOff val="0"/>
            <a:lumOff val="0"/>
            <a:alphaOff val="0"/>
          </a:schemeClr>
        </a:solidFill>
        <a:ln w="25400" cap="flat" cmpd="sng" algn="ctr">
          <a:solidFill>
            <a:schemeClr val="dk2">
              <a:shade val="80000"/>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sp>
    <dsp:sp modelId="{B3E21E4A-0F5C-4DCF-AF68-F92ED2E72A7F}">
      <dsp:nvSpPr>
        <dsp:cNvPr id="0" name=""/>
        <dsp:cNvSpPr/>
      </dsp:nvSpPr>
      <dsp:spPr>
        <a:xfrm>
          <a:off x="3785650" y="307078"/>
          <a:ext cx="2222275" cy="118925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rtl="0">
            <a:lnSpc>
              <a:spcPct val="90000"/>
            </a:lnSpc>
            <a:spcBef>
              <a:spcPct val="0"/>
            </a:spcBef>
            <a:spcAft>
              <a:spcPct val="35000"/>
            </a:spcAft>
            <a:buNone/>
          </a:pPr>
          <a:r>
            <a:rPr lang="en-US" sz="1600" kern="1200" dirty="0">
              <a:latin typeface="Cambria" pitchFamily="18" charset="0"/>
            </a:rPr>
            <a:t>1.Process re-engineering &amp; training</a:t>
          </a:r>
        </a:p>
      </dsp:txBody>
      <dsp:txXfrm>
        <a:off x="3785650" y="307078"/>
        <a:ext cx="2222275" cy="1189257"/>
      </dsp:txXfrm>
    </dsp:sp>
    <dsp:sp modelId="{E964FD52-88BD-4B30-8759-ED2C7711A9AE}">
      <dsp:nvSpPr>
        <dsp:cNvPr id="0" name=""/>
        <dsp:cNvSpPr/>
      </dsp:nvSpPr>
      <dsp:spPr>
        <a:xfrm>
          <a:off x="4514082" y="1787453"/>
          <a:ext cx="1939440" cy="1939678"/>
        </a:xfrm>
        <a:prstGeom prst="ellipse">
          <a:avLst/>
        </a:prstGeom>
        <a:solidFill>
          <a:schemeClr val="lt1">
            <a:alpha val="50000"/>
            <a:hueOff val="0"/>
            <a:satOff val="0"/>
            <a:lumOff val="0"/>
            <a:alphaOff val="0"/>
          </a:schemeClr>
        </a:solidFill>
        <a:ln w="25400" cap="flat" cmpd="sng" algn="ctr">
          <a:solidFill>
            <a:schemeClr val="dk2">
              <a:shade val="80000"/>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sp>
    <dsp:sp modelId="{03AA8868-4947-47C8-8ACF-A09EA62165D5}">
      <dsp:nvSpPr>
        <dsp:cNvPr id="0" name=""/>
        <dsp:cNvSpPr/>
      </dsp:nvSpPr>
      <dsp:spPr>
        <a:xfrm>
          <a:off x="6429289" y="799412"/>
          <a:ext cx="2101060" cy="130818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rtl="0">
            <a:lnSpc>
              <a:spcPct val="90000"/>
            </a:lnSpc>
            <a:spcBef>
              <a:spcPct val="0"/>
            </a:spcBef>
            <a:spcAft>
              <a:spcPct val="35000"/>
            </a:spcAft>
            <a:buNone/>
          </a:pPr>
          <a:r>
            <a:rPr lang="en-US" sz="1600" kern="1200" dirty="0">
              <a:latin typeface="Cambria" pitchFamily="18" charset="0"/>
            </a:rPr>
            <a:t>2. Review of present credits, compliance</a:t>
          </a:r>
        </a:p>
      </dsp:txBody>
      <dsp:txXfrm>
        <a:off x="6429289" y="799412"/>
        <a:ext cx="2101060" cy="1308182"/>
      </dsp:txXfrm>
    </dsp:sp>
    <dsp:sp modelId="{25CC0A03-65ED-4D06-9EE9-FFDF920BCB1E}">
      <dsp:nvSpPr>
        <dsp:cNvPr id="0" name=""/>
        <dsp:cNvSpPr/>
      </dsp:nvSpPr>
      <dsp:spPr>
        <a:xfrm>
          <a:off x="4653883" y="2402894"/>
          <a:ext cx="1939440" cy="1939678"/>
        </a:xfrm>
        <a:prstGeom prst="ellipse">
          <a:avLst/>
        </a:prstGeom>
        <a:solidFill>
          <a:schemeClr val="lt1">
            <a:alpha val="50000"/>
            <a:hueOff val="0"/>
            <a:satOff val="0"/>
            <a:lumOff val="0"/>
            <a:alphaOff val="0"/>
          </a:schemeClr>
        </a:solidFill>
        <a:ln w="25400" cap="flat" cmpd="sng" algn="ctr">
          <a:solidFill>
            <a:schemeClr val="dk2">
              <a:shade val="80000"/>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sp>
    <dsp:sp modelId="{C875773E-3B3F-4F0C-943F-9B8C13DEE01E}">
      <dsp:nvSpPr>
        <dsp:cNvPr id="0" name=""/>
        <dsp:cNvSpPr/>
      </dsp:nvSpPr>
      <dsp:spPr>
        <a:xfrm>
          <a:off x="6655565" y="2316502"/>
          <a:ext cx="2060655" cy="139737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rtl="0">
            <a:lnSpc>
              <a:spcPct val="90000"/>
            </a:lnSpc>
            <a:spcBef>
              <a:spcPct val="0"/>
            </a:spcBef>
            <a:spcAft>
              <a:spcPct val="35000"/>
            </a:spcAft>
            <a:buNone/>
          </a:pPr>
          <a:r>
            <a:rPr lang="en-US" sz="1600" kern="1200" dirty="0">
              <a:latin typeface="Cambria" pitchFamily="18" charset="0"/>
            </a:rPr>
            <a:t>3. Carry forward of CE/ST/VAT credits</a:t>
          </a:r>
        </a:p>
      </dsp:txBody>
      <dsp:txXfrm>
        <a:off x="6655565" y="2316502"/>
        <a:ext cx="2060655" cy="1397377"/>
      </dsp:txXfrm>
    </dsp:sp>
    <dsp:sp modelId="{16C3A067-45B0-42FE-B053-F0DB69D050BD}">
      <dsp:nvSpPr>
        <dsp:cNvPr id="0" name=""/>
        <dsp:cNvSpPr/>
      </dsp:nvSpPr>
      <dsp:spPr>
        <a:xfrm>
          <a:off x="4260338" y="2896435"/>
          <a:ext cx="1939440" cy="1939678"/>
        </a:xfrm>
        <a:prstGeom prst="ellipse">
          <a:avLst/>
        </a:prstGeom>
        <a:solidFill>
          <a:schemeClr val="lt1">
            <a:alpha val="50000"/>
            <a:hueOff val="0"/>
            <a:satOff val="0"/>
            <a:lumOff val="0"/>
            <a:alphaOff val="0"/>
          </a:schemeClr>
        </a:solidFill>
        <a:ln w="25400" cap="flat" cmpd="sng" algn="ctr">
          <a:solidFill>
            <a:schemeClr val="dk2">
              <a:shade val="80000"/>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sp>
    <dsp:sp modelId="{828191B9-3D95-44FD-AA2C-E07339C8FB83}">
      <dsp:nvSpPr>
        <dsp:cNvPr id="0" name=""/>
        <dsp:cNvSpPr/>
      </dsp:nvSpPr>
      <dsp:spPr>
        <a:xfrm>
          <a:off x="6410934" y="3754815"/>
          <a:ext cx="2222275" cy="127845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rtl="0">
            <a:lnSpc>
              <a:spcPct val="90000"/>
            </a:lnSpc>
            <a:spcBef>
              <a:spcPct val="0"/>
            </a:spcBef>
            <a:spcAft>
              <a:spcPct val="35000"/>
            </a:spcAft>
            <a:buNone/>
          </a:pPr>
          <a:r>
            <a:rPr lang="en-US" sz="1600" kern="1200" dirty="0">
              <a:latin typeface="Cambria" pitchFamily="18" charset="0"/>
            </a:rPr>
            <a:t>4. Stock lying with agents on transition- impacts</a:t>
          </a:r>
        </a:p>
      </dsp:txBody>
      <dsp:txXfrm>
        <a:off x="6410934" y="3754815"/>
        <a:ext cx="2222275" cy="1278451"/>
      </dsp:txXfrm>
    </dsp:sp>
    <dsp:sp modelId="{93D968BD-124C-415F-9B57-DA80BAEDE34D}">
      <dsp:nvSpPr>
        <dsp:cNvPr id="0" name=""/>
        <dsp:cNvSpPr/>
      </dsp:nvSpPr>
      <dsp:spPr>
        <a:xfrm>
          <a:off x="3630020" y="2896435"/>
          <a:ext cx="1939440" cy="1939678"/>
        </a:xfrm>
        <a:prstGeom prst="ellipse">
          <a:avLst/>
        </a:prstGeom>
        <a:solidFill>
          <a:schemeClr val="lt1">
            <a:alpha val="50000"/>
            <a:hueOff val="0"/>
            <a:satOff val="0"/>
            <a:lumOff val="0"/>
            <a:alphaOff val="0"/>
          </a:schemeClr>
        </a:solidFill>
        <a:ln w="25400" cap="flat" cmpd="sng" algn="ctr">
          <a:solidFill>
            <a:schemeClr val="dk2">
              <a:shade val="80000"/>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sp>
    <dsp:sp modelId="{8FB36394-5FBD-434D-B70E-8B0D49EAB2EA}">
      <dsp:nvSpPr>
        <dsp:cNvPr id="0" name=""/>
        <dsp:cNvSpPr/>
      </dsp:nvSpPr>
      <dsp:spPr>
        <a:xfrm>
          <a:off x="2003809" y="4499181"/>
          <a:ext cx="2222275" cy="127845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rtl="0">
            <a:lnSpc>
              <a:spcPct val="90000"/>
            </a:lnSpc>
            <a:spcBef>
              <a:spcPct val="0"/>
            </a:spcBef>
            <a:spcAft>
              <a:spcPct val="35000"/>
            </a:spcAft>
            <a:buNone/>
          </a:pPr>
          <a:r>
            <a:rPr lang="en-US" sz="1600" kern="1200" dirty="0">
              <a:latin typeface="Cambria" pitchFamily="18" charset="0"/>
            </a:rPr>
            <a:t>6. Existing registration- migration to GST</a:t>
          </a:r>
        </a:p>
      </dsp:txBody>
      <dsp:txXfrm>
        <a:off x="2003809" y="4499181"/>
        <a:ext cx="2222275" cy="1278451"/>
      </dsp:txXfrm>
    </dsp:sp>
    <dsp:sp modelId="{18DB51AA-4139-47BF-B1F0-D8A932DD3047}">
      <dsp:nvSpPr>
        <dsp:cNvPr id="0" name=""/>
        <dsp:cNvSpPr/>
      </dsp:nvSpPr>
      <dsp:spPr>
        <a:xfrm>
          <a:off x="3236475" y="2402894"/>
          <a:ext cx="1939440" cy="1939678"/>
        </a:xfrm>
        <a:prstGeom prst="ellipse">
          <a:avLst/>
        </a:prstGeom>
        <a:solidFill>
          <a:schemeClr val="lt1">
            <a:alpha val="50000"/>
            <a:hueOff val="0"/>
            <a:satOff val="0"/>
            <a:lumOff val="0"/>
            <a:alphaOff val="0"/>
          </a:schemeClr>
        </a:solidFill>
        <a:ln w="25400" cap="flat" cmpd="sng" algn="ctr">
          <a:solidFill>
            <a:schemeClr val="dk2">
              <a:shade val="80000"/>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sp>
    <dsp:sp modelId="{7C8AA7DC-4B57-4A76-B2B4-41AA24CE044E}">
      <dsp:nvSpPr>
        <dsp:cNvPr id="0" name=""/>
        <dsp:cNvSpPr/>
      </dsp:nvSpPr>
      <dsp:spPr>
        <a:xfrm>
          <a:off x="1225245" y="2324159"/>
          <a:ext cx="2060655" cy="139737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rtl="0">
            <a:lnSpc>
              <a:spcPct val="90000"/>
            </a:lnSpc>
            <a:spcBef>
              <a:spcPct val="0"/>
            </a:spcBef>
            <a:spcAft>
              <a:spcPct val="35000"/>
            </a:spcAft>
            <a:buNone/>
          </a:pPr>
          <a:r>
            <a:rPr lang="en-US" sz="1600" kern="1200" dirty="0">
              <a:latin typeface="Cambria" pitchFamily="18" charset="0"/>
            </a:rPr>
            <a:t>8. Impact on pending refund claims- filed/unfiled </a:t>
          </a:r>
        </a:p>
      </dsp:txBody>
      <dsp:txXfrm>
        <a:off x="1225245" y="2324159"/>
        <a:ext cx="2060655" cy="1397377"/>
      </dsp:txXfrm>
    </dsp:sp>
    <dsp:sp modelId="{51FC64AB-1902-4AFD-AB4F-3EF775122433}">
      <dsp:nvSpPr>
        <dsp:cNvPr id="0" name=""/>
        <dsp:cNvSpPr/>
      </dsp:nvSpPr>
      <dsp:spPr>
        <a:xfrm>
          <a:off x="3376277" y="1787453"/>
          <a:ext cx="1939440" cy="1939678"/>
        </a:xfrm>
        <a:prstGeom prst="ellipse">
          <a:avLst/>
        </a:prstGeom>
        <a:solidFill>
          <a:schemeClr val="lt1">
            <a:alpha val="50000"/>
            <a:hueOff val="0"/>
            <a:satOff val="0"/>
            <a:lumOff val="0"/>
            <a:alphaOff val="0"/>
          </a:schemeClr>
        </a:solidFill>
        <a:ln w="25400" cap="flat" cmpd="sng" algn="ctr">
          <a:solidFill>
            <a:schemeClr val="dk2">
              <a:shade val="80000"/>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sp>
    <dsp:sp modelId="{00E2B7F7-34FF-4AE4-A388-96CBA6E6FBEE}">
      <dsp:nvSpPr>
        <dsp:cNvPr id="0" name=""/>
        <dsp:cNvSpPr/>
      </dsp:nvSpPr>
      <dsp:spPr>
        <a:xfrm>
          <a:off x="1413600" y="993429"/>
          <a:ext cx="2101060" cy="130818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rtl="0">
            <a:lnSpc>
              <a:spcPct val="90000"/>
            </a:lnSpc>
            <a:spcBef>
              <a:spcPct val="0"/>
            </a:spcBef>
            <a:spcAft>
              <a:spcPct val="35000"/>
            </a:spcAft>
            <a:buNone/>
          </a:pPr>
          <a:r>
            <a:rPr lang="en-US" sz="1600" kern="1200" dirty="0">
              <a:latin typeface="Cambria" pitchFamily="18" charset="0"/>
            </a:rPr>
            <a:t>9. Continuing contracts- </a:t>
          </a:r>
        </a:p>
        <a:p>
          <a:pPr marL="0" lvl="0" indent="0" algn="ctr" defTabSz="711200" rtl="0">
            <a:lnSpc>
              <a:spcPct val="90000"/>
            </a:lnSpc>
            <a:spcBef>
              <a:spcPct val="0"/>
            </a:spcBef>
            <a:spcAft>
              <a:spcPct val="35000"/>
            </a:spcAft>
            <a:buNone/>
          </a:pPr>
          <a:r>
            <a:rPr lang="en-US" sz="1600" kern="1200" dirty="0">
              <a:latin typeface="Cambria" pitchFamily="18" charset="0"/>
            </a:rPr>
            <a:t>Revision, Spill over to GST</a:t>
          </a:r>
        </a:p>
      </dsp:txBody>
      <dsp:txXfrm>
        <a:off x="1413600" y="993429"/>
        <a:ext cx="2101060" cy="130818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5B38F0-F3D4-4BE2-8C55-4082DBF5079F}">
      <dsp:nvSpPr>
        <dsp:cNvPr id="0" name=""/>
        <dsp:cNvSpPr/>
      </dsp:nvSpPr>
      <dsp:spPr>
        <a:xfrm>
          <a:off x="3820607" y="1833711"/>
          <a:ext cx="2335322" cy="2020148"/>
        </a:xfrm>
        <a:prstGeom prst="hexagon">
          <a:avLst>
            <a:gd name="adj" fmla="val 28570"/>
            <a:gd name="vf" fmla="val 115470"/>
          </a:avLst>
        </a:prstGeom>
        <a:solidFill>
          <a:schemeClr val="dk2">
            <a:hueOff val="0"/>
            <a:satOff val="0"/>
            <a:lumOff val="0"/>
            <a:alphaOff val="0"/>
          </a:schemeClr>
        </a:solidFill>
        <a:ln w="25400" cap="flat" cmpd="sng" algn="ctr">
          <a:solidFill>
            <a:schemeClr val="lt2">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IN" sz="3200" kern="1200" dirty="0"/>
            <a:t>Overall impact</a:t>
          </a:r>
        </a:p>
      </dsp:txBody>
      <dsp:txXfrm>
        <a:off x="4207603" y="2168478"/>
        <a:ext cx="1561330" cy="1350614"/>
      </dsp:txXfrm>
    </dsp:sp>
    <dsp:sp modelId="{511170B9-6303-4CA7-B2A4-A8B06494F847}">
      <dsp:nvSpPr>
        <dsp:cNvPr id="0" name=""/>
        <dsp:cNvSpPr/>
      </dsp:nvSpPr>
      <dsp:spPr>
        <a:xfrm>
          <a:off x="5229255" y="870822"/>
          <a:ext cx="881110" cy="759193"/>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834E08-6260-47C7-BFBC-5A99D9DB7E5F}">
      <dsp:nvSpPr>
        <dsp:cNvPr id="0" name=""/>
        <dsp:cNvSpPr/>
      </dsp:nvSpPr>
      <dsp:spPr>
        <a:xfrm>
          <a:off x="3886198" y="0"/>
          <a:ext cx="2105407" cy="1655644"/>
        </a:xfrm>
        <a:prstGeom prst="hexagon">
          <a:avLst>
            <a:gd name="adj" fmla="val 28570"/>
            <a:gd name="vf" fmla="val 115470"/>
          </a:avLst>
        </a:prstGeom>
        <a:solidFill>
          <a:schemeClr val="dk2">
            <a:hueOff val="0"/>
            <a:satOff val="0"/>
            <a:lumOff val="0"/>
            <a:alphaOff val="0"/>
          </a:schemeClr>
        </a:solidFill>
        <a:ln w="25400" cap="flat" cmpd="sng" algn="ctr">
          <a:solidFill>
            <a:schemeClr val="lt2">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IN" sz="1800" b="1" kern="1200" dirty="0">
              <a:latin typeface="Cambria" panose="02040503050406030204" pitchFamily="18" charset="0"/>
            </a:rPr>
            <a:t>Company Creation</a:t>
          </a:r>
        </a:p>
      </dsp:txBody>
      <dsp:txXfrm>
        <a:off x="4219321" y="261960"/>
        <a:ext cx="1439161" cy="1131724"/>
      </dsp:txXfrm>
    </dsp:sp>
    <dsp:sp modelId="{2B73D7AA-3BFE-4895-8689-08E30DA2CAC3}">
      <dsp:nvSpPr>
        <dsp:cNvPr id="0" name=""/>
        <dsp:cNvSpPr/>
      </dsp:nvSpPr>
      <dsp:spPr>
        <a:xfrm>
          <a:off x="6257580" y="2290109"/>
          <a:ext cx="881110" cy="759193"/>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46C89E-A881-41E8-BE36-85BD4099443F}">
      <dsp:nvSpPr>
        <dsp:cNvPr id="0" name=""/>
        <dsp:cNvSpPr/>
      </dsp:nvSpPr>
      <dsp:spPr>
        <a:xfrm>
          <a:off x="5594527" y="969739"/>
          <a:ext cx="2199067" cy="1752831"/>
        </a:xfrm>
        <a:prstGeom prst="hexagon">
          <a:avLst>
            <a:gd name="adj" fmla="val 28570"/>
            <a:gd name="vf" fmla="val 115470"/>
          </a:avLst>
        </a:prstGeom>
        <a:solidFill>
          <a:schemeClr val="dk2">
            <a:hueOff val="0"/>
            <a:satOff val="0"/>
            <a:lumOff val="0"/>
            <a:alphaOff val="0"/>
          </a:schemeClr>
        </a:solidFill>
        <a:ln w="25400" cap="flat" cmpd="sng" algn="ctr">
          <a:solidFill>
            <a:schemeClr val="lt2">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mbria" panose="02040503050406030204" pitchFamily="18" charset="0"/>
            </a:rPr>
            <a:t>Configuration</a:t>
          </a:r>
          <a:endParaRPr lang="en-IN" sz="1800" b="1" kern="1200" dirty="0">
            <a:latin typeface="Cambria" panose="02040503050406030204" pitchFamily="18" charset="0"/>
          </a:endParaRPr>
        </a:p>
      </dsp:txBody>
      <dsp:txXfrm>
        <a:off x="5944711" y="1248863"/>
        <a:ext cx="1498699" cy="1194583"/>
      </dsp:txXfrm>
    </dsp:sp>
    <dsp:sp modelId="{AD15EE2C-91C3-40FA-9D12-181102AEC9DD}">
      <dsp:nvSpPr>
        <dsp:cNvPr id="0" name=""/>
        <dsp:cNvSpPr/>
      </dsp:nvSpPr>
      <dsp:spPr>
        <a:xfrm>
          <a:off x="5543239" y="3892217"/>
          <a:ext cx="881110" cy="759193"/>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34E42E-A62B-4004-88B0-49808A3C2B61}">
      <dsp:nvSpPr>
        <dsp:cNvPr id="0" name=""/>
        <dsp:cNvSpPr/>
      </dsp:nvSpPr>
      <dsp:spPr>
        <a:xfrm>
          <a:off x="5562567" y="3020256"/>
          <a:ext cx="2262988" cy="1655644"/>
        </a:xfrm>
        <a:prstGeom prst="hexagon">
          <a:avLst>
            <a:gd name="adj" fmla="val 28570"/>
            <a:gd name="vf" fmla="val 115470"/>
          </a:avLst>
        </a:prstGeom>
        <a:solidFill>
          <a:schemeClr val="dk2">
            <a:hueOff val="0"/>
            <a:satOff val="0"/>
            <a:lumOff val="0"/>
            <a:alphaOff val="0"/>
          </a:schemeClr>
        </a:solidFill>
        <a:ln w="25400" cap="flat" cmpd="sng" algn="ctr">
          <a:solidFill>
            <a:schemeClr val="lt2">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mbria" panose="02040503050406030204" pitchFamily="18" charset="0"/>
            </a:rPr>
            <a:t>Masters</a:t>
          </a:r>
          <a:endParaRPr lang="en-IN" sz="1800" b="1" kern="1200" dirty="0">
            <a:latin typeface="Cambria" panose="02040503050406030204" pitchFamily="18" charset="0"/>
          </a:endParaRPr>
        </a:p>
      </dsp:txBody>
      <dsp:txXfrm>
        <a:off x="5908822" y="3273582"/>
        <a:ext cx="1570478" cy="1148992"/>
      </dsp:txXfrm>
    </dsp:sp>
    <dsp:sp modelId="{4C28AFD4-7747-41D1-AB5B-598E825DA4DD}">
      <dsp:nvSpPr>
        <dsp:cNvPr id="0" name=""/>
        <dsp:cNvSpPr/>
      </dsp:nvSpPr>
      <dsp:spPr>
        <a:xfrm>
          <a:off x="3771240" y="4058522"/>
          <a:ext cx="881110" cy="759193"/>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46948B-26A8-4254-ACD0-D02E0930F707}">
      <dsp:nvSpPr>
        <dsp:cNvPr id="0" name=""/>
        <dsp:cNvSpPr/>
      </dsp:nvSpPr>
      <dsp:spPr>
        <a:xfrm>
          <a:off x="3879127" y="4039728"/>
          <a:ext cx="2119550" cy="1655644"/>
        </a:xfrm>
        <a:prstGeom prst="hexagon">
          <a:avLst>
            <a:gd name="adj" fmla="val 28570"/>
            <a:gd name="vf" fmla="val 115470"/>
          </a:avLst>
        </a:prstGeom>
        <a:solidFill>
          <a:schemeClr val="dk2">
            <a:hueOff val="0"/>
            <a:satOff val="0"/>
            <a:lumOff val="0"/>
            <a:alphaOff val="0"/>
          </a:schemeClr>
        </a:solidFill>
        <a:ln w="25400" cap="flat" cmpd="sng" algn="ctr">
          <a:solidFill>
            <a:schemeClr val="lt2">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mbria" panose="02040503050406030204" pitchFamily="18" charset="0"/>
            </a:rPr>
            <a:t>Transactions</a:t>
          </a:r>
          <a:endParaRPr lang="en-IN" sz="1800" b="1" kern="1200" dirty="0">
            <a:latin typeface="Cambria" panose="02040503050406030204" pitchFamily="18" charset="0"/>
          </a:endParaRPr>
        </a:p>
      </dsp:txBody>
      <dsp:txXfrm>
        <a:off x="4213429" y="4300861"/>
        <a:ext cx="1450946" cy="1133378"/>
      </dsp:txXfrm>
    </dsp:sp>
    <dsp:sp modelId="{B5F24354-CBB6-4949-80FA-D5E3398FBF63}">
      <dsp:nvSpPr>
        <dsp:cNvPr id="0" name=""/>
        <dsp:cNvSpPr/>
      </dsp:nvSpPr>
      <dsp:spPr>
        <a:xfrm>
          <a:off x="2726076" y="2639805"/>
          <a:ext cx="881110" cy="759193"/>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158D51-E508-416B-BADC-1874C4A619AD}">
      <dsp:nvSpPr>
        <dsp:cNvPr id="0" name=""/>
        <dsp:cNvSpPr/>
      </dsp:nvSpPr>
      <dsp:spPr>
        <a:xfrm>
          <a:off x="2126527" y="3021395"/>
          <a:ext cx="2098135" cy="1655644"/>
        </a:xfrm>
        <a:prstGeom prst="hexagon">
          <a:avLst>
            <a:gd name="adj" fmla="val 28570"/>
            <a:gd name="vf" fmla="val 115470"/>
          </a:avLst>
        </a:prstGeom>
        <a:solidFill>
          <a:schemeClr val="dk2">
            <a:hueOff val="0"/>
            <a:satOff val="0"/>
            <a:lumOff val="0"/>
            <a:alphaOff val="0"/>
          </a:schemeClr>
        </a:solidFill>
        <a:ln w="25400" cap="flat" cmpd="sng" algn="ctr">
          <a:solidFill>
            <a:schemeClr val="lt2">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Cambria" panose="02040503050406030204" pitchFamily="18" charset="0"/>
            </a:rPr>
            <a:t>Reports </a:t>
          </a:r>
          <a:endParaRPr lang="en-IN" sz="1600" b="1" kern="1200" dirty="0">
            <a:latin typeface="Cambria" panose="02040503050406030204" pitchFamily="18" charset="0"/>
          </a:endParaRPr>
        </a:p>
      </dsp:txBody>
      <dsp:txXfrm>
        <a:off x="2459044" y="3283785"/>
        <a:ext cx="1433101" cy="1130864"/>
      </dsp:txXfrm>
    </dsp:sp>
    <dsp:sp modelId="{23B88546-E9F5-41AA-87FA-C3B9B2771719}">
      <dsp:nvSpPr>
        <dsp:cNvPr id="0" name=""/>
        <dsp:cNvSpPr/>
      </dsp:nvSpPr>
      <dsp:spPr>
        <a:xfrm>
          <a:off x="2080443" y="893545"/>
          <a:ext cx="2190302" cy="1900663"/>
        </a:xfrm>
        <a:prstGeom prst="hexagon">
          <a:avLst>
            <a:gd name="adj" fmla="val 28570"/>
            <a:gd name="vf" fmla="val 115470"/>
          </a:avLst>
        </a:prstGeom>
        <a:solidFill>
          <a:schemeClr val="dk2">
            <a:hueOff val="0"/>
            <a:satOff val="0"/>
            <a:lumOff val="0"/>
            <a:alphaOff val="0"/>
          </a:schemeClr>
        </a:solidFill>
        <a:ln w="25400" cap="flat" cmpd="sng" algn="ctr">
          <a:solidFill>
            <a:schemeClr val="lt2">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mbria" panose="02040503050406030204" pitchFamily="18" charset="0"/>
            </a:rPr>
            <a:t>Filing and Payments</a:t>
          </a:r>
        </a:p>
      </dsp:txBody>
      <dsp:txXfrm>
        <a:off x="2443975" y="1209004"/>
        <a:ext cx="1463238" cy="126974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FE1CB1-79E9-4609-9C8D-6042C5FAF9D0}">
      <dsp:nvSpPr>
        <dsp:cNvPr id="0" name=""/>
        <dsp:cNvSpPr/>
      </dsp:nvSpPr>
      <dsp:spPr>
        <a:xfrm>
          <a:off x="0" y="4503743"/>
          <a:ext cx="10360501" cy="591113"/>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Articulate Extrabold" panose="02000503050000020004" pitchFamily="2" charset="0"/>
            </a:rPr>
            <a:t>Collection is recorded in general ledger</a:t>
          </a:r>
        </a:p>
      </dsp:txBody>
      <dsp:txXfrm>
        <a:off x="0" y="4503743"/>
        <a:ext cx="10360501" cy="591113"/>
      </dsp:txXfrm>
    </dsp:sp>
    <dsp:sp modelId="{A7E3ACF3-F654-4CEE-A505-5583B5E449C4}">
      <dsp:nvSpPr>
        <dsp:cNvPr id="0" name=""/>
        <dsp:cNvSpPr/>
      </dsp:nvSpPr>
      <dsp:spPr>
        <a:xfrm rot="10800000">
          <a:off x="0" y="3603477"/>
          <a:ext cx="10360501" cy="909133"/>
        </a:xfrm>
        <a:prstGeom prst="upArrowCallout">
          <a:avLst/>
        </a:prstGeom>
        <a:solidFill>
          <a:schemeClr val="dk2">
            <a:hueOff val="0"/>
            <a:satOff val="0"/>
            <a:lumOff val="0"/>
            <a:alphaOff val="0"/>
          </a:schemeClr>
        </a:solidFill>
        <a:ln w="25400" cap="flat" cmpd="sng" algn="ctr">
          <a:solidFill>
            <a:schemeClr val="lt2">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Articulate Extrabold" panose="02000503050000020004" pitchFamily="2" charset="0"/>
            </a:rPr>
            <a:t>Customer sends payment /collection</a:t>
          </a:r>
        </a:p>
      </dsp:txBody>
      <dsp:txXfrm rot="10800000">
        <a:off x="0" y="3603477"/>
        <a:ext cx="10360501" cy="590727"/>
      </dsp:txXfrm>
    </dsp:sp>
    <dsp:sp modelId="{872DB696-DA94-41E0-9EF2-0809E49A2E45}">
      <dsp:nvSpPr>
        <dsp:cNvPr id="0" name=""/>
        <dsp:cNvSpPr/>
      </dsp:nvSpPr>
      <dsp:spPr>
        <a:xfrm rot="10800000">
          <a:off x="0" y="2703210"/>
          <a:ext cx="10360501" cy="909133"/>
        </a:xfrm>
        <a:prstGeom prst="upArrowCallout">
          <a:avLst/>
        </a:prstGeom>
        <a:solidFill>
          <a:schemeClr val="dk2">
            <a:hueOff val="0"/>
            <a:satOff val="0"/>
            <a:lumOff val="0"/>
            <a:alphaOff val="0"/>
          </a:schemeClr>
        </a:solidFill>
        <a:ln w="25400" cap="flat" cmpd="sng" algn="ctr">
          <a:solidFill>
            <a:schemeClr val="lt2">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Articulate Extrabold" panose="02000503050000020004" pitchFamily="2" charset="0"/>
            </a:rPr>
            <a:t>Invoice is created and sent to customer</a:t>
          </a:r>
        </a:p>
      </dsp:txBody>
      <dsp:txXfrm rot="10800000">
        <a:off x="0" y="2703210"/>
        <a:ext cx="10360501" cy="590727"/>
      </dsp:txXfrm>
    </dsp:sp>
    <dsp:sp modelId="{643016F1-C464-49C5-8B55-738EE355C49E}">
      <dsp:nvSpPr>
        <dsp:cNvPr id="0" name=""/>
        <dsp:cNvSpPr/>
      </dsp:nvSpPr>
      <dsp:spPr>
        <a:xfrm rot="10800000">
          <a:off x="0" y="1802944"/>
          <a:ext cx="10360501" cy="909133"/>
        </a:xfrm>
        <a:prstGeom prst="upArrowCallout">
          <a:avLst/>
        </a:prstGeom>
        <a:solidFill>
          <a:schemeClr val="dk2">
            <a:hueOff val="0"/>
            <a:satOff val="0"/>
            <a:lumOff val="0"/>
            <a:alphaOff val="0"/>
          </a:schemeClr>
        </a:solidFill>
        <a:ln w="25400" cap="flat" cmpd="sng" algn="ctr">
          <a:solidFill>
            <a:schemeClr val="lt2">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Articulate Extrabold" panose="02000503050000020004" pitchFamily="2" charset="0"/>
            </a:rPr>
            <a:t>Order is shipped to customer or service is performed with delivery note</a:t>
          </a:r>
        </a:p>
      </dsp:txBody>
      <dsp:txXfrm rot="10800000">
        <a:off x="0" y="1802944"/>
        <a:ext cx="10360501" cy="590727"/>
      </dsp:txXfrm>
    </dsp:sp>
    <dsp:sp modelId="{3725B94A-99D1-435D-8100-A491CB0BE669}">
      <dsp:nvSpPr>
        <dsp:cNvPr id="0" name=""/>
        <dsp:cNvSpPr/>
      </dsp:nvSpPr>
      <dsp:spPr>
        <a:xfrm rot="10800000">
          <a:off x="0" y="902677"/>
          <a:ext cx="10360501" cy="909133"/>
        </a:xfrm>
        <a:prstGeom prst="upArrowCallout">
          <a:avLst/>
        </a:prstGeom>
        <a:solidFill>
          <a:schemeClr val="dk2">
            <a:hueOff val="0"/>
            <a:satOff val="0"/>
            <a:lumOff val="0"/>
            <a:alphaOff val="0"/>
          </a:schemeClr>
        </a:solidFill>
        <a:ln w="25400" cap="flat" cmpd="sng" algn="ctr">
          <a:solidFill>
            <a:schemeClr val="lt2">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Articulate Extrabold" panose="02000503050000020004" pitchFamily="2" charset="0"/>
            </a:rPr>
            <a:t>Order is fulfilled or service is scheduled</a:t>
          </a:r>
        </a:p>
      </dsp:txBody>
      <dsp:txXfrm rot="10800000">
        <a:off x="0" y="902677"/>
        <a:ext cx="10360501" cy="590727"/>
      </dsp:txXfrm>
    </dsp:sp>
    <dsp:sp modelId="{C577F542-FF6C-46AE-B74A-D6CADC5DFFCB}">
      <dsp:nvSpPr>
        <dsp:cNvPr id="0" name=""/>
        <dsp:cNvSpPr/>
      </dsp:nvSpPr>
      <dsp:spPr>
        <a:xfrm rot="10800000">
          <a:off x="0" y="2411"/>
          <a:ext cx="10360501" cy="909133"/>
        </a:xfrm>
        <a:prstGeom prst="upArrowCallout">
          <a:avLst/>
        </a:prstGeom>
        <a:solidFill>
          <a:schemeClr val="dk2">
            <a:hueOff val="0"/>
            <a:satOff val="0"/>
            <a:lumOff val="0"/>
            <a:alphaOff val="0"/>
          </a:schemeClr>
        </a:solidFill>
        <a:ln w="25400" cap="flat" cmpd="sng" algn="ctr">
          <a:solidFill>
            <a:schemeClr val="lt2">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Articulate Extrabold" panose="02000503050000020004" pitchFamily="2" charset="0"/>
            </a:rPr>
            <a:t>Customer order received is documented</a:t>
          </a:r>
        </a:p>
      </dsp:txBody>
      <dsp:txXfrm rot="10800000">
        <a:off x="0" y="2411"/>
        <a:ext cx="10360501" cy="59072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C6C112-5930-4902-BB4B-7E77D0B330C2}">
      <dsp:nvSpPr>
        <dsp:cNvPr id="0" name=""/>
        <dsp:cNvSpPr/>
      </dsp:nvSpPr>
      <dsp:spPr>
        <a:xfrm>
          <a:off x="1169425" y="165099"/>
          <a:ext cx="3276600" cy="1137920"/>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DB9A4E-8B8B-458A-8796-F129128DC21E}">
      <dsp:nvSpPr>
        <dsp:cNvPr id="0" name=""/>
        <dsp:cNvSpPr/>
      </dsp:nvSpPr>
      <dsp:spPr>
        <a:xfrm>
          <a:off x="2495306" y="2951479"/>
          <a:ext cx="635000" cy="406400"/>
        </a:xfrm>
        <a:prstGeom prst="downArrow">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sp>
    <dsp:sp modelId="{F414B068-5990-4208-830F-F677BF6DFBBE}">
      <dsp:nvSpPr>
        <dsp:cNvPr id="0" name=""/>
        <dsp:cNvSpPr/>
      </dsp:nvSpPr>
      <dsp:spPr>
        <a:xfrm>
          <a:off x="1288805" y="3276600"/>
          <a:ext cx="3048000" cy="76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Cambria" pitchFamily="18" charset="0"/>
              <a:cs typeface="Arial" charset="0"/>
            </a:rPr>
            <a:t>C-GST </a:t>
          </a:r>
        </a:p>
      </dsp:txBody>
      <dsp:txXfrm>
        <a:off x="1288805" y="3276600"/>
        <a:ext cx="3048000" cy="762000"/>
      </dsp:txXfrm>
    </dsp:sp>
    <dsp:sp modelId="{FF91B439-DB48-47D4-8A96-F8D819DC21A8}">
      <dsp:nvSpPr>
        <dsp:cNvPr id="0" name=""/>
        <dsp:cNvSpPr/>
      </dsp:nvSpPr>
      <dsp:spPr>
        <a:xfrm>
          <a:off x="2360686" y="1390904"/>
          <a:ext cx="1143000" cy="1143000"/>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mbria" pitchFamily="18" charset="0"/>
            </a:rPr>
            <a:t>CST</a:t>
          </a:r>
        </a:p>
      </dsp:txBody>
      <dsp:txXfrm>
        <a:off x="2528074" y="1558292"/>
        <a:ext cx="808224" cy="808224"/>
      </dsp:txXfrm>
    </dsp:sp>
    <dsp:sp modelId="{DA0859D6-1D71-40C6-AB2C-D1B4EC2CEC28}">
      <dsp:nvSpPr>
        <dsp:cNvPr id="0" name=""/>
        <dsp:cNvSpPr/>
      </dsp:nvSpPr>
      <dsp:spPr>
        <a:xfrm>
          <a:off x="1542805" y="533399"/>
          <a:ext cx="1143000" cy="1143000"/>
        </a:xfrm>
        <a:prstGeom prst="ellipse">
          <a:avLst/>
        </a:prstGeom>
        <a:solidFill>
          <a:schemeClr val="accent2">
            <a:hueOff val="7977077"/>
            <a:satOff val="-4752"/>
            <a:lumOff val="-6078"/>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mbria" pitchFamily="18" charset="0"/>
            </a:rPr>
            <a:t>ED</a:t>
          </a:r>
        </a:p>
      </dsp:txBody>
      <dsp:txXfrm>
        <a:off x="1710193" y="700787"/>
        <a:ext cx="808224" cy="808224"/>
      </dsp:txXfrm>
    </dsp:sp>
    <dsp:sp modelId="{CE7595BF-086B-4FD0-B4DD-F0F6B66D1457}">
      <dsp:nvSpPr>
        <dsp:cNvPr id="0" name=""/>
        <dsp:cNvSpPr/>
      </dsp:nvSpPr>
      <dsp:spPr>
        <a:xfrm>
          <a:off x="2711206" y="257047"/>
          <a:ext cx="1143000" cy="1143000"/>
        </a:xfrm>
        <a:prstGeom prst="ellipse">
          <a:avLst/>
        </a:prstGeom>
        <a:solidFill>
          <a:schemeClr val="accent2">
            <a:hueOff val="15954153"/>
            <a:satOff val="-9503"/>
            <a:lumOff val="-12157"/>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mbria" pitchFamily="18" charset="0"/>
            </a:rPr>
            <a:t>ST</a:t>
          </a:r>
        </a:p>
      </dsp:txBody>
      <dsp:txXfrm>
        <a:off x="2878594" y="424435"/>
        <a:ext cx="808224" cy="808224"/>
      </dsp:txXfrm>
    </dsp:sp>
    <dsp:sp modelId="{A85970F0-68E4-43C5-92BE-0497E9F930D3}">
      <dsp:nvSpPr>
        <dsp:cNvPr id="0" name=""/>
        <dsp:cNvSpPr/>
      </dsp:nvSpPr>
      <dsp:spPr>
        <a:xfrm>
          <a:off x="1034805" y="25399"/>
          <a:ext cx="3556000" cy="2844800"/>
        </a:xfrm>
        <a:prstGeom prst="funnel">
          <a:avLst/>
        </a:prstGeom>
        <a:solidFill>
          <a:schemeClr val="lt1">
            <a:alpha val="40000"/>
            <a:hueOff val="0"/>
            <a:satOff val="0"/>
            <a:lumOff val="0"/>
            <a:alphaOff val="0"/>
          </a:schemeClr>
        </a:solidFill>
        <a:ln w="9525" cap="flat" cmpd="sng" algn="ctr">
          <a:solidFill>
            <a:schemeClr val="accent2">
              <a:hueOff val="0"/>
              <a:satOff val="0"/>
              <a:lumOff val="0"/>
              <a:alphaOff val="0"/>
            </a:schemeClr>
          </a:solidFill>
          <a:miter lim="800000"/>
        </a:ln>
        <a:effectLst/>
      </dsp:spPr>
      <dsp:style>
        <a:lnRef idx="1">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5E2048-24FA-4EB8-B6C3-FC5BBDC0FE54}">
      <dsp:nvSpPr>
        <dsp:cNvPr id="0" name=""/>
        <dsp:cNvSpPr/>
      </dsp:nvSpPr>
      <dsp:spPr>
        <a:xfrm>
          <a:off x="1169425" y="165099"/>
          <a:ext cx="3276600" cy="1137920"/>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07F6B0-CED5-4314-9F95-8F2B0443D352}">
      <dsp:nvSpPr>
        <dsp:cNvPr id="0" name=""/>
        <dsp:cNvSpPr/>
      </dsp:nvSpPr>
      <dsp:spPr>
        <a:xfrm>
          <a:off x="2495306" y="2951479"/>
          <a:ext cx="635000" cy="406400"/>
        </a:xfrm>
        <a:prstGeom prst="downArrow">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sp>
    <dsp:sp modelId="{8428E23F-AC3B-496F-A3DA-E3EA1CB93AC5}">
      <dsp:nvSpPr>
        <dsp:cNvPr id="0" name=""/>
        <dsp:cNvSpPr/>
      </dsp:nvSpPr>
      <dsp:spPr>
        <a:xfrm>
          <a:off x="1288805" y="3202000"/>
          <a:ext cx="3048000" cy="76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Cambria" pitchFamily="18" charset="0"/>
              <a:cs typeface="Arial" charset="0"/>
            </a:rPr>
            <a:t>S-GST</a:t>
          </a:r>
        </a:p>
      </dsp:txBody>
      <dsp:txXfrm>
        <a:off x="1288805" y="3202000"/>
        <a:ext cx="3048000" cy="762000"/>
      </dsp:txXfrm>
    </dsp:sp>
    <dsp:sp modelId="{23F5CAD8-9A0D-44B1-AB62-A78660FC5A2F}">
      <dsp:nvSpPr>
        <dsp:cNvPr id="0" name=""/>
        <dsp:cNvSpPr/>
      </dsp:nvSpPr>
      <dsp:spPr>
        <a:xfrm>
          <a:off x="2360686" y="1390904"/>
          <a:ext cx="1143000" cy="1143000"/>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mbria" pitchFamily="18" charset="0"/>
              <a:cs typeface="Arial" charset="0"/>
            </a:rPr>
            <a:t>VAT</a:t>
          </a:r>
        </a:p>
      </dsp:txBody>
      <dsp:txXfrm>
        <a:off x="2528074" y="1558292"/>
        <a:ext cx="808224" cy="808224"/>
      </dsp:txXfrm>
    </dsp:sp>
    <dsp:sp modelId="{0552CCBE-AB2A-4C7A-ABC6-CB13652692C5}">
      <dsp:nvSpPr>
        <dsp:cNvPr id="0" name=""/>
        <dsp:cNvSpPr/>
      </dsp:nvSpPr>
      <dsp:spPr>
        <a:xfrm>
          <a:off x="1542805" y="533399"/>
          <a:ext cx="1143000" cy="1143000"/>
        </a:xfrm>
        <a:prstGeom prst="ellipse">
          <a:avLst/>
        </a:prstGeom>
        <a:solidFill>
          <a:schemeClr val="accent2">
            <a:hueOff val="7977077"/>
            <a:satOff val="-4752"/>
            <a:lumOff val="-6078"/>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dirty="0">
              <a:latin typeface="Cambria" pitchFamily="18" charset="0"/>
              <a:cs typeface="Arial" charset="0"/>
            </a:rPr>
            <a:t>Luxury Tax</a:t>
          </a:r>
          <a:endParaRPr lang="en-US" sz="1800" b="1" kern="1200" dirty="0">
            <a:latin typeface="Cambria" pitchFamily="18" charset="0"/>
            <a:cs typeface="Arial" charset="0"/>
          </a:endParaRPr>
        </a:p>
      </dsp:txBody>
      <dsp:txXfrm>
        <a:off x="1710193" y="700787"/>
        <a:ext cx="808224" cy="808224"/>
      </dsp:txXfrm>
    </dsp:sp>
    <dsp:sp modelId="{0FBC9ECC-AFBE-460A-9457-1A64FFD73A2E}">
      <dsp:nvSpPr>
        <dsp:cNvPr id="0" name=""/>
        <dsp:cNvSpPr/>
      </dsp:nvSpPr>
      <dsp:spPr>
        <a:xfrm>
          <a:off x="2711206" y="257047"/>
          <a:ext cx="1143000" cy="1143000"/>
        </a:xfrm>
        <a:prstGeom prst="ellipse">
          <a:avLst/>
        </a:prstGeom>
        <a:solidFill>
          <a:schemeClr val="accent2">
            <a:hueOff val="15954153"/>
            <a:satOff val="-9503"/>
            <a:lumOff val="-12157"/>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dirty="0">
              <a:latin typeface="Cambria" pitchFamily="18" charset="0"/>
              <a:cs typeface="Arial" charset="0"/>
            </a:rPr>
            <a:t>Entry Tax &amp; Octroi</a:t>
          </a:r>
          <a:endParaRPr lang="en-US" sz="1800" b="1" kern="1200" dirty="0">
            <a:latin typeface="Cambria" pitchFamily="18" charset="0"/>
            <a:cs typeface="Arial" charset="0"/>
          </a:endParaRPr>
        </a:p>
      </dsp:txBody>
      <dsp:txXfrm>
        <a:off x="2878594" y="424435"/>
        <a:ext cx="808224" cy="808224"/>
      </dsp:txXfrm>
    </dsp:sp>
    <dsp:sp modelId="{B1A657E4-0BCA-4764-BBB4-FD3074F107C3}">
      <dsp:nvSpPr>
        <dsp:cNvPr id="0" name=""/>
        <dsp:cNvSpPr/>
      </dsp:nvSpPr>
      <dsp:spPr>
        <a:xfrm>
          <a:off x="1034805" y="25399"/>
          <a:ext cx="3556000" cy="2844800"/>
        </a:xfrm>
        <a:prstGeom prst="funnel">
          <a:avLst/>
        </a:prstGeom>
        <a:solidFill>
          <a:schemeClr val="lt1">
            <a:alpha val="40000"/>
            <a:hueOff val="0"/>
            <a:satOff val="0"/>
            <a:lumOff val="0"/>
            <a:alphaOff val="0"/>
          </a:schemeClr>
        </a:solidFill>
        <a:ln w="9525" cap="flat" cmpd="sng" algn="ctr">
          <a:solidFill>
            <a:schemeClr val="accent2">
              <a:hueOff val="0"/>
              <a:satOff val="0"/>
              <a:lumOff val="0"/>
              <a:alphaOff val="0"/>
            </a:schemeClr>
          </a:solidFill>
          <a:miter lim="800000"/>
        </a:ln>
        <a:effectLst/>
      </dsp:spPr>
      <dsp:style>
        <a:lnRef idx="1">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3457A-2052-45AD-A298-6359F75EB6D2}">
      <dsp:nvSpPr>
        <dsp:cNvPr id="0" name=""/>
        <dsp:cNvSpPr/>
      </dsp:nvSpPr>
      <dsp:spPr>
        <a:xfrm>
          <a:off x="0" y="0"/>
          <a:ext cx="10210800" cy="1828800"/>
        </a:xfrm>
        <a:prstGeom prst="rect">
          <a:avLst/>
        </a:prstGeom>
        <a:solidFill>
          <a:srgbClr val="002060"/>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5816" tIns="305816" rIns="305816" bIns="305816" numCol="1" spcCol="1270" anchor="ctr" anchorCtr="0">
          <a:noAutofit/>
        </a:bodyPr>
        <a:lstStyle/>
        <a:p>
          <a:pPr marL="0" lvl="0" indent="0" algn="ctr" defTabSz="1911350">
            <a:lnSpc>
              <a:spcPct val="90000"/>
            </a:lnSpc>
            <a:spcBef>
              <a:spcPct val="0"/>
            </a:spcBef>
            <a:spcAft>
              <a:spcPct val="35000"/>
            </a:spcAft>
            <a:buNone/>
          </a:pPr>
          <a:r>
            <a:rPr lang="en-US" sz="4300" kern="1200" dirty="0"/>
            <a:t>3. Avenues for CAs in IT-enabled Compliances in GST</a:t>
          </a:r>
        </a:p>
      </dsp:txBody>
      <dsp:txXfrm>
        <a:off x="0" y="0"/>
        <a:ext cx="10210800" cy="18288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0B155F-4280-4C74-AFEC-A81A8FCCEFF7}">
      <dsp:nvSpPr>
        <dsp:cNvPr id="0" name=""/>
        <dsp:cNvSpPr/>
      </dsp:nvSpPr>
      <dsp:spPr>
        <a:xfrm>
          <a:off x="3371" y="162"/>
          <a:ext cx="9127647" cy="19368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dirty="0"/>
            <a:t>GST interpretation and adaption: </a:t>
          </a:r>
        </a:p>
        <a:p>
          <a:pPr marL="0" lvl="0" indent="0" algn="ctr" defTabSz="1955800">
            <a:lnSpc>
              <a:spcPct val="90000"/>
            </a:lnSpc>
            <a:spcBef>
              <a:spcPct val="0"/>
            </a:spcBef>
            <a:spcAft>
              <a:spcPct val="35000"/>
            </a:spcAft>
            <a:buNone/>
          </a:pPr>
          <a:r>
            <a:rPr lang="en-US" sz="4400" kern="1200" dirty="0"/>
            <a:t>Implemented through automation</a:t>
          </a:r>
        </a:p>
      </dsp:txBody>
      <dsp:txXfrm>
        <a:off x="60099" y="56890"/>
        <a:ext cx="9014191" cy="1823393"/>
      </dsp:txXfrm>
    </dsp:sp>
    <dsp:sp modelId="{9AA5CCC8-72BA-4103-A484-1DB50EDF18F4}">
      <dsp:nvSpPr>
        <dsp:cNvPr id="0" name=""/>
        <dsp:cNvSpPr/>
      </dsp:nvSpPr>
      <dsp:spPr>
        <a:xfrm>
          <a:off x="3371" y="2177788"/>
          <a:ext cx="4379869" cy="1936849"/>
        </a:xfrm>
        <a:prstGeom prst="roundRect">
          <a:avLst>
            <a:gd name="adj" fmla="val 10000"/>
          </a:avLst>
        </a:prstGeom>
        <a:solidFill>
          <a:srgbClr val="00B050"/>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t>Automate to Obliterate</a:t>
          </a:r>
        </a:p>
        <a:p>
          <a:pPr marL="0" lvl="0" indent="0" algn="ctr" defTabSz="1422400">
            <a:lnSpc>
              <a:spcPct val="90000"/>
            </a:lnSpc>
            <a:spcBef>
              <a:spcPct val="0"/>
            </a:spcBef>
            <a:spcAft>
              <a:spcPct val="35000"/>
            </a:spcAft>
            <a:buNone/>
          </a:pPr>
          <a:r>
            <a:rPr lang="en-US" sz="3200" b="1" kern="1200" dirty="0"/>
            <a:t>Risk of Non-compliance</a:t>
          </a:r>
          <a:endParaRPr lang="en-US" sz="3200" kern="1200" dirty="0"/>
        </a:p>
      </dsp:txBody>
      <dsp:txXfrm>
        <a:off x="60099" y="2234516"/>
        <a:ext cx="4266413" cy="1823393"/>
      </dsp:txXfrm>
    </dsp:sp>
    <dsp:sp modelId="{B959A70B-744A-400E-BA71-2F996AB0E725}">
      <dsp:nvSpPr>
        <dsp:cNvPr id="0" name=""/>
        <dsp:cNvSpPr/>
      </dsp:nvSpPr>
      <dsp:spPr>
        <a:xfrm>
          <a:off x="4751150" y="2177788"/>
          <a:ext cx="4379869" cy="1936849"/>
        </a:xfrm>
        <a:prstGeom prst="roundRect">
          <a:avLst>
            <a:gd name="adj" fmla="val 10000"/>
          </a:avLst>
        </a:prstGeom>
        <a:solidFill>
          <a:srgbClr val="002060"/>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t>Complement GST Knowledge with Technology Skills </a:t>
          </a:r>
          <a:endParaRPr lang="en-US" sz="3200" kern="1200" dirty="0"/>
        </a:p>
      </dsp:txBody>
      <dsp:txXfrm>
        <a:off x="4807878" y="2234516"/>
        <a:ext cx="4266413" cy="182339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02B734-8926-467F-8956-08F298FD13EF}">
      <dsp:nvSpPr>
        <dsp:cNvPr id="0" name=""/>
        <dsp:cNvSpPr/>
      </dsp:nvSpPr>
      <dsp:spPr>
        <a:xfrm rot="16200000">
          <a:off x="298333" y="-298333"/>
          <a:ext cx="1935529" cy="2532196"/>
        </a:xfrm>
        <a:prstGeom prst="round1Rect">
          <a:avLst/>
        </a:prstGeom>
        <a:solidFill>
          <a:srgbClr val="002060"/>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rticulate Extrabold" panose="02000503050000020004" pitchFamily="2" charset="0"/>
            </a:rPr>
            <a:t>Business </a:t>
          </a:r>
        </a:p>
        <a:p>
          <a:pPr marL="0" lvl="0" indent="0" algn="ctr" defTabSz="800100">
            <a:lnSpc>
              <a:spcPct val="90000"/>
            </a:lnSpc>
            <a:spcBef>
              <a:spcPct val="0"/>
            </a:spcBef>
            <a:spcAft>
              <a:spcPct val="35000"/>
            </a:spcAft>
            <a:buNone/>
          </a:pPr>
          <a:r>
            <a:rPr lang="en-US" sz="1800" kern="1200" dirty="0">
              <a:latin typeface="Articulate Extrabold" panose="02000503050000020004" pitchFamily="2" charset="0"/>
            </a:rPr>
            <a:t>Processes</a:t>
          </a:r>
        </a:p>
      </dsp:txBody>
      <dsp:txXfrm rot="5400000">
        <a:off x="-1" y="1"/>
        <a:ext cx="2532196" cy="1451646"/>
      </dsp:txXfrm>
    </dsp:sp>
    <dsp:sp modelId="{AEFBE560-F026-49D2-BA7A-7163F5DD2083}">
      <dsp:nvSpPr>
        <dsp:cNvPr id="0" name=""/>
        <dsp:cNvSpPr/>
      </dsp:nvSpPr>
      <dsp:spPr>
        <a:xfrm>
          <a:off x="2532196" y="0"/>
          <a:ext cx="2532196" cy="1935529"/>
        </a:xfrm>
        <a:prstGeom prst="round1Rect">
          <a:avLst/>
        </a:prstGeom>
        <a:solidFill>
          <a:srgbClr val="00B050"/>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rticulate Extrabold" panose="02000503050000020004" pitchFamily="2" charset="0"/>
            </a:rPr>
            <a:t>Organization </a:t>
          </a:r>
        </a:p>
        <a:p>
          <a:pPr marL="0" lvl="0" indent="0" algn="ctr" defTabSz="800100">
            <a:lnSpc>
              <a:spcPct val="90000"/>
            </a:lnSpc>
            <a:spcBef>
              <a:spcPct val="0"/>
            </a:spcBef>
            <a:spcAft>
              <a:spcPct val="35000"/>
            </a:spcAft>
            <a:buNone/>
          </a:pPr>
          <a:r>
            <a:rPr lang="en-US" sz="1800" kern="1200" dirty="0">
              <a:latin typeface="Articulate Extrabold" panose="02000503050000020004" pitchFamily="2" charset="0"/>
            </a:rPr>
            <a:t>Structure</a:t>
          </a:r>
        </a:p>
      </dsp:txBody>
      <dsp:txXfrm>
        <a:off x="2532196" y="0"/>
        <a:ext cx="2532196" cy="1451646"/>
      </dsp:txXfrm>
    </dsp:sp>
    <dsp:sp modelId="{23B8728E-B526-49C0-8191-28AF14A21F5F}">
      <dsp:nvSpPr>
        <dsp:cNvPr id="0" name=""/>
        <dsp:cNvSpPr/>
      </dsp:nvSpPr>
      <dsp:spPr>
        <a:xfrm rot="10800000">
          <a:off x="0" y="1935529"/>
          <a:ext cx="2532196" cy="1935529"/>
        </a:xfrm>
        <a:prstGeom prst="round1Rect">
          <a:avLst/>
        </a:prstGeom>
        <a:solidFill>
          <a:srgbClr val="7030A0"/>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rticulate Extrabold" panose="02000503050000020004" pitchFamily="2" charset="0"/>
            </a:rPr>
            <a:t>Policies and</a:t>
          </a:r>
        </a:p>
        <a:p>
          <a:pPr marL="0" lvl="0" indent="0" algn="ctr" defTabSz="800100">
            <a:lnSpc>
              <a:spcPct val="90000"/>
            </a:lnSpc>
            <a:spcBef>
              <a:spcPct val="0"/>
            </a:spcBef>
            <a:spcAft>
              <a:spcPct val="35000"/>
            </a:spcAft>
            <a:buNone/>
          </a:pPr>
          <a:r>
            <a:rPr lang="en-US" sz="1800" kern="1200" dirty="0">
              <a:latin typeface="Articulate Extrabold" panose="02000503050000020004" pitchFamily="2" charset="0"/>
            </a:rPr>
            <a:t>Procedures</a:t>
          </a:r>
        </a:p>
      </dsp:txBody>
      <dsp:txXfrm rot="10800000">
        <a:off x="0" y="2419411"/>
        <a:ext cx="2532196" cy="1451646"/>
      </dsp:txXfrm>
    </dsp:sp>
    <dsp:sp modelId="{EE79248A-BD89-4268-A77D-381D88B14014}">
      <dsp:nvSpPr>
        <dsp:cNvPr id="0" name=""/>
        <dsp:cNvSpPr/>
      </dsp:nvSpPr>
      <dsp:spPr>
        <a:xfrm rot="5400000">
          <a:off x="2830530" y="1637195"/>
          <a:ext cx="1935529" cy="2532196"/>
        </a:xfrm>
        <a:prstGeom prst="round1Rect">
          <a:avLst/>
        </a:prstGeom>
        <a:solidFill>
          <a:srgbClr val="FF0000"/>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rticulate Extrabold" panose="02000503050000020004" pitchFamily="2" charset="0"/>
            </a:rPr>
            <a:t>GST</a:t>
          </a:r>
        </a:p>
        <a:p>
          <a:pPr marL="0" lvl="0" indent="0" algn="ctr" defTabSz="800100">
            <a:lnSpc>
              <a:spcPct val="90000"/>
            </a:lnSpc>
            <a:spcBef>
              <a:spcPct val="0"/>
            </a:spcBef>
            <a:spcAft>
              <a:spcPct val="35000"/>
            </a:spcAft>
            <a:buNone/>
          </a:pPr>
          <a:r>
            <a:rPr lang="en-US" sz="1800" kern="1200" dirty="0">
              <a:latin typeface="Articulate Extrabold" panose="02000503050000020004" pitchFamily="2" charset="0"/>
            </a:rPr>
            <a:t>Compliance </a:t>
          </a:r>
        </a:p>
        <a:p>
          <a:pPr marL="0" lvl="0" indent="0" algn="ctr" defTabSz="800100">
            <a:lnSpc>
              <a:spcPct val="90000"/>
            </a:lnSpc>
            <a:spcBef>
              <a:spcPct val="0"/>
            </a:spcBef>
            <a:spcAft>
              <a:spcPct val="35000"/>
            </a:spcAft>
            <a:buNone/>
          </a:pPr>
          <a:r>
            <a:rPr lang="en-US" sz="1800" kern="1200" dirty="0">
              <a:latin typeface="Articulate Extrabold" panose="02000503050000020004" pitchFamily="2" charset="0"/>
            </a:rPr>
            <a:t>Requirements</a:t>
          </a:r>
        </a:p>
      </dsp:txBody>
      <dsp:txXfrm rot="-5400000">
        <a:off x="2532196" y="2419411"/>
        <a:ext cx="2532196" cy="1451646"/>
      </dsp:txXfrm>
    </dsp:sp>
    <dsp:sp modelId="{F864EED7-6A41-425C-BEB9-601FA99EF021}">
      <dsp:nvSpPr>
        <dsp:cNvPr id="0" name=""/>
        <dsp:cNvSpPr/>
      </dsp:nvSpPr>
      <dsp:spPr>
        <a:xfrm>
          <a:off x="1639901" y="1373601"/>
          <a:ext cx="1784590" cy="1123855"/>
        </a:xfrm>
        <a:prstGeom prst="roundRect">
          <a:avLst/>
        </a:prstGeom>
        <a:solidFill>
          <a:srgbClr val="FFC000"/>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rticulate Extrabold" panose="02000503050000020004" pitchFamily="2" charset="0"/>
            </a:rPr>
            <a:t>Advisory</a:t>
          </a:r>
        </a:p>
        <a:p>
          <a:pPr marL="0" lvl="0" indent="0" algn="ctr" defTabSz="800100">
            <a:lnSpc>
              <a:spcPct val="90000"/>
            </a:lnSpc>
            <a:spcBef>
              <a:spcPct val="0"/>
            </a:spcBef>
            <a:spcAft>
              <a:spcPct val="35000"/>
            </a:spcAft>
            <a:buNone/>
          </a:pPr>
          <a:r>
            <a:rPr lang="en-US" sz="1800" kern="1200" dirty="0">
              <a:latin typeface="Articulate Extrabold" panose="02000503050000020004" pitchFamily="2" charset="0"/>
            </a:rPr>
            <a:t>And</a:t>
          </a:r>
        </a:p>
        <a:p>
          <a:pPr marL="0" lvl="0" indent="0" algn="ctr" defTabSz="800100">
            <a:lnSpc>
              <a:spcPct val="90000"/>
            </a:lnSpc>
            <a:spcBef>
              <a:spcPct val="0"/>
            </a:spcBef>
            <a:spcAft>
              <a:spcPct val="35000"/>
            </a:spcAft>
            <a:buNone/>
          </a:pPr>
          <a:r>
            <a:rPr lang="en-US" sz="1800" kern="1200" dirty="0">
              <a:latin typeface="Articulate Extrabold" panose="02000503050000020004" pitchFamily="2" charset="0"/>
            </a:rPr>
            <a:t>Assurance</a:t>
          </a:r>
        </a:p>
      </dsp:txBody>
      <dsp:txXfrm>
        <a:off x="1694763" y="1428463"/>
        <a:ext cx="1674866" cy="1014131"/>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3457A-2052-45AD-A298-6359F75EB6D2}">
      <dsp:nvSpPr>
        <dsp:cNvPr id="0" name=""/>
        <dsp:cNvSpPr/>
      </dsp:nvSpPr>
      <dsp:spPr>
        <a:xfrm>
          <a:off x="0" y="0"/>
          <a:ext cx="10210800" cy="1828800"/>
        </a:xfrm>
        <a:prstGeom prst="rect">
          <a:avLst/>
        </a:prstGeom>
        <a:solidFill>
          <a:srgbClr val="002060"/>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0" tIns="355600" rIns="355600" bIns="355600" numCol="1" spcCol="1270" anchor="ctr" anchorCtr="0">
          <a:noAutofit/>
        </a:bodyPr>
        <a:lstStyle/>
        <a:p>
          <a:pPr marL="0" lvl="0" indent="0" algn="ctr" defTabSz="2222500">
            <a:lnSpc>
              <a:spcPct val="90000"/>
            </a:lnSpc>
            <a:spcBef>
              <a:spcPct val="0"/>
            </a:spcBef>
            <a:spcAft>
              <a:spcPct val="35000"/>
            </a:spcAft>
            <a:buNone/>
          </a:pPr>
          <a:r>
            <a:rPr lang="en-US" sz="5000" kern="1200" dirty="0"/>
            <a:t>4. Practical Case Study and Scenarios</a:t>
          </a:r>
        </a:p>
      </dsp:txBody>
      <dsp:txXfrm>
        <a:off x="0" y="0"/>
        <a:ext cx="10210800" cy="182880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E91BF0-13EB-446B-8488-D05AF4296175}">
      <dsp:nvSpPr>
        <dsp:cNvPr id="0" name=""/>
        <dsp:cNvSpPr/>
      </dsp:nvSpPr>
      <dsp:spPr>
        <a:xfrm>
          <a:off x="2840001" y="1186306"/>
          <a:ext cx="2749956" cy="2749956"/>
        </a:xfrm>
        <a:prstGeom prst="ellipse">
          <a:avLst/>
        </a:prstGeom>
        <a:solidFill>
          <a:schemeClr val="lt1">
            <a:alpha val="50000"/>
            <a:hueOff val="0"/>
            <a:satOff val="0"/>
            <a:lumOff val="0"/>
            <a:alphaOff val="0"/>
          </a:schemeClr>
        </a:solidFill>
        <a:ln w="25400" cap="flat" cmpd="sng" algn="ctr">
          <a:solidFill>
            <a:schemeClr val="accent3">
              <a:shade val="80000"/>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IN" sz="2000" b="1" kern="1200" dirty="0">
              <a:latin typeface="Cambria" panose="02040503050406030204" pitchFamily="18" charset="0"/>
            </a:rPr>
            <a:t>Modify ERP</a:t>
          </a:r>
        </a:p>
      </dsp:txBody>
      <dsp:txXfrm>
        <a:off x="3242723" y="1589028"/>
        <a:ext cx="1944512" cy="1944512"/>
      </dsp:txXfrm>
    </dsp:sp>
    <dsp:sp modelId="{FD6D92B6-A197-47E8-B1D7-C4D52A221DC3}">
      <dsp:nvSpPr>
        <dsp:cNvPr id="0" name=""/>
        <dsp:cNvSpPr/>
      </dsp:nvSpPr>
      <dsp:spPr>
        <a:xfrm>
          <a:off x="3527490" y="84842"/>
          <a:ext cx="1374978" cy="1374978"/>
        </a:xfrm>
        <a:prstGeom prst="ellipse">
          <a:avLst/>
        </a:prstGeom>
        <a:solidFill>
          <a:schemeClr val="lt1">
            <a:alpha val="50000"/>
            <a:hueOff val="0"/>
            <a:satOff val="0"/>
            <a:lumOff val="0"/>
            <a:alphaOff val="0"/>
          </a:schemeClr>
        </a:solidFill>
        <a:ln w="25400" cap="flat" cmpd="sng" algn="ctr">
          <a:solidFill>
            <a:schemeClr val="accent3">
              <a:shade val="80000"/>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IN" sz="1700" kern="1200" dirty="0">
              <a:latin typeface="Cambria" panose="02040503050406030204" pitchFamily="18" charset="0"/>
            </a:rPr>
            <a:t>Vendor Master</a:t>
          </a:r>
        </a:p>
      </dsp:txBody>
      <dsp:txXfrm>
        <a:off x="3728851" y="286203"/>
        <a:ext cx="972256" cy="972256"/>
      </dsp:txXfrm>
    </dsp:sp>
    <dsp:sp modelId="{6E5A204B-498C-41B8-B9A3-F623ADDBB4DD}">
      <dsp:nvSpPr>
        <dsp:cNvPr id="0" name=""/>
        <dsp:cNvSpPr/>
      </dsp:nvSpPr>
      <dsp:spPr>
        <a:xfrm>
          <a:off x="5265955" y="1303277"/>
          <a:ext cx="1467775" cy="1347354"/>
        </a:xfrm>
        <a:prstGeom prst="ellipse">
          <a:avLst/>
        </a:prstGeom>
        <a:solidFill>
          <a:schemeClr val="lt1">
            <a:alpha val="50000"/>
            <a:hueOff val="0"/>
            <a:satOff val="0"/>
            <a:lumOff val="0"/>
            <a:alphaOff val="0"/>
          </a:schemeClr>
        </a:solidFill>
        <a:ln w="25400" cap="flat" cmpd="sng" algn="ctr">
          <a:solidFill>
            <a:schemeClr val="accent3">
              <a:shade val="80000"/>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IN" sz="1700" kern="1200" dirty="0">
              <a:latin typeface="Cambria" panose="02040503050406030204" pitchFamily="18" charset="0"/>
            </a:rPr>
            <a:t>Customer Master</a:t>
          </a:r>
        </a:p>
      </dsp:txBody>
      <dsp:txXfrm>
        <a:off x="5480906" y="1500592"/>
        <a:ext cx="1037873" cy="952724"/>
      </dsp:txXfrm>
    </dsp:sp>
    <dsp:sp modelId="{DD350234-C97C-4608-8321-7CA29ADF1E2D}">
      <dsp:nvSpPr>
        <dsp:cNvPr id="0" name=""/>
        <dsp:cNvSpPr/>
      </dsp:nvSpPr>
      <dsp:spPr>
        <a:xfrm>
          <a:off x="4579010" y="3321088"/>
          <a:ext cx="1374978" cy="1374978"/>
        </a:xfrm>
        <a:prstGeom prst="ellipse">
          <a:avLst/>
        </a:prstGeom>
        <a:solidFill>
          <a:schemeClr val="lt1">
            <a:alpha val="50000"/>
            <a:hueOff val="0"/>
            <a:satOff val="0"/>
            <a:lumOff val="0"/>
            <a:alphaOff val="0"/>
          </a:schemeClr>
        </a:solidFill>
        <a:ln w="25400" cap="flat" cmpd="sng" algn="ctr">
          <a:solidFill>
            <a:schemeClr val="accent3">
              <a:shade val="80000"/>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IN" sz="1700" kern="1200" dirty="0">
              <a:latin typeface="Cambria" panose="02040503050406030204" pitchFamily="18" charset="0"/>
            </a:rPr>
            <a:t>Tax Master</a:t>
          </a:r>
        </a:p>
      </dsp:txBody>
      <dsp:txXfrm>
        <a:off x="4780371" y="3522449"/>
        <a:ext cx="972256" cy="972256"/>
      </dsp:txXfrm>
    </dsp:sp>
    <dsp:sp modelId="{3D2ABB21-6D08-48D3-9E01-3A654CCED9DE}">
      <dsp:nvSpPr>
        <dsp:cNvPr id="0" name=""/>
        <dsp:cNvSpPr/>
      </dsp:nvSpPr>
      <dsp:spPr>
        <a:xfrm>
          <a:off x="2475970" y="3321088"/>
          <a:ext cx="1374978" cy="1374978"/>
        </a:xfrm>
        <a:prstGeom prst="ellipse">
          <a:avLst/>
        </a:prstGeom>
        <a:solidFill>
          <a:schemeClr val="lt1">
            <a:alpha val="50000"/>
            <a:hueOff val="0"/>
            <a:satOff val="0"/>
            <a:lumOff val="0"/>
            <a:alphaOff val="0"/>
          </a:schemeClr>
        </a:solidFill>
        <a:ln w="25400" cap="flat" cmpd="sng" algn="ctr">
          <a:solidFill>
            <a:schemeClr val="accent3">
              <a:shade val="80000"/>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IN" sz="1700" kern="1200" dirty="0">
              <a:latin typeface="Cambria" panose="02040503050406030204" pitchFamily="18" charset="0"/>
            </a:rPr>
            <a:t>Invoice Patterns</a:t>
          </a:r>
        </a:p>
      </dsp:txBody>
      <dsp:txXfrm>
        <a:off x="2677331" y="3522449"/>
        <a:ext cx="972256" cy="972256"/>
      </dsp:txXfrm>
    </dsp:sp>
    <dsp:sp modelId="{88300B47-B2C6-4413-9B92-53EF05CB7245}">
      <dsp:nvSpPr>
        <dsp:cNvPr id="0" name=""/>
        <dsp:cNvSpPr/>
      </dsp:nvSpPr>
      <dsp:spPr>
        <a:xfrm>
          <a:off x="1826095" y="1320978"/>
          <a:ext cx="1374978" cy="1374978"/>
        </a:xfrm>
        <a:prstGeom prst="ellipse">
          <a:avLst/>
        </a:prstGeom>
        <a:solidFill>
          <a:schemeClr val="lt1">
            <a:alpha val="50000"/>
            <a:hueOff val="0"/>
            <a:satOff val="0"/>
            <a:lumOff val="0"/>
            <a:alphaOff val="0"/>
          </a:schemeClr>
        </a:solidFill>
        <a:ln w="25400" cap="flat" cmpd="sng" algn="ctr">
          <a:solidFill>
            <a:schemeClr val="accent3">
              <a:shade val="80000"/>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IN" sz="1700" kern="1200" dirty="0">
              <a:latin typeface="Cambria" panose="02040503050406030204" pitchFamily="18" charset="0"/>
            </a:rPr>
            <a:t>Purchase Order master</a:t>
          </a:r>
        </a:p>
      </dsp:txBody>
      <dsp:txXfrm>
        <a:off x="2027456" y="1522339"/>
        <a:ext cx="972256" cy="97225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015622-8A46-45CF-A72A-2856B699B374}">
      <dsp:nvSpPr>
        <dsp:cNvPr id="0" name=""/>
        <dsp:cNvSpPr/>
      </dsp:nvSpPr>
      <dsp:spPr>
        <a:xfrm>
          <a:off x="36244" y="1049273"/>
          <a:ext cx="2444561" cy="2016252"/>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51435" tIns="51435" rIns="51435" bIns="51435"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Technology Competencies</a:t>
          </a:r>
        </a:p>
      </dsp:txBody>
      <dsp:txXfrm>
        <a:off x="82644" y="1095673"/>
        <a:ext cx="2351761" cy="1491398"/>
      </dsp:txXfrm>
    </dsp:sp>
    <dsp:sp modelId="{6A63D16E-EEE6-4267-97EA-5AD7D2BC4E84}">
      <dsp:nvSpPr>
        <dsp:cNvPr id="0" name=""/>
        <dsp:cNvSpPr/>
      </dsp:nvSpPr>
      <dsp:spPr>
        <a:xfrm>
          <a:off x="1394361" y="1473226"/>
          <a:ext cx="2779003" cy="2779003"/>
        </a:xfrm>
        <a:prstGeom prst="leftCircularArrow">
          <a:avLst>
            <a:gd name="adj1" fmla="val 3451"/>
            <a:gd name="adj2" fmla="val 427731"/>
            <a:gd name="adj3" fmla="val 2203242"/>
            <a:gd name="adj4" fmla="val 9024489"/>
            <a:gd name="adj5" fmla="val 4027"/>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E18C6CF4-EDEB-4539-A36D-E0355B626199}">
      <dsp:nvSpPr>
        <dsp:cNvPr id="0" name=""/>
        <dsp:cNvSpPr/>
      </dsp:nvSpPr>
      <dsp:spPr>
        <a:xfrm>
          <a:off x="579480" y="2633472"/>
          <a:ext cx="2172943" cy="864108"/>
        </a:xfrm>
        <a:prstGeom prst="roundRect">
          <a:avLst>
            <a:gd name="adj" fmla="val 10000"/>
          </a:avLst>
        </a:prstGeom>
        <a:solidFill>
          <a:schemeClr val="dk2">
            <a:hueOff val="0"/>
            <a:satOff val="0"/>
            <a:lumOff val="0"/>
            <a:alphaOff val="0"/>
          </a:schemeClr>
        </a:solidFill>
        <a:ln w="38100" cap="flat" cmpd="sng" algn="ctr">
          <a:solidFill>
            <a:schemeClr val="lt2">
              <a:hueOff val="0"/>
              <a:satOff val="0"/>
              <a:lumOff val="0"/>
              <a:alphaOff val="0"/>
            </a:schemeClr>
          </a:solidFill>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Learn</a:t>
          </a:r>
        </a:p>
      </dsp:txBody>
      <dsp:txXfrm>
        <a:off x="604789" y="2658781"/>
        <a:ext cx="2122325" cy="813490"/>
      </dsp:txXfrm>
    </dsp:sp>
    <dsp:sp modelId="{E83793B4-2C5C-4D90-82FA-E5EE4745664D}">
      <dsp:nvSpPr>
        <dsp:cNvPr id="0" name=""/>
        <dsp:cNvSpPr/>
      </dsp:nvSpPr>
      <dsp:spPr>
        <a:xfrm>
          <a:off x="3209148" y="1049274"/>
          <a:ext cx="2444561" cy="2016252"/>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51435" tIns="51435" rIns="51435" bIns="51435"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Implement through Software</a:t>
          </a:r>
        </a:p>
      </dsp:txBody>
      <dsp:txXfrm>
        <a:off x="3255548" y="1527728"/>
        <a:ext cx="2351761" cy="1491398"/>
      </dsp:txXfrm>
    </dsp:sp>
    <dsp:sp modelId="{DC2A0ADB-DCE3-4BF4-9952-0394865777AC}">
      <dsp:nvSpPr>
        <dsp:cNvPr id="0" name=""/>
        <dsp:cNvSpPr/>
      </dsp:nvSpPr>
      <dsp:spPr>
        <a:xfrm>
          <a:off x="4546893" y="-216486"/>
          <a:ext cx="3091364" cy="3091364"/>
        </a:xfrm>
        <a:prstGeom prst="circularArrow">
          <a:avLst>
            <a:gd name="adj1" fmla="val 3103"/>
            <a:gd name="adj2" fmla="val 381347"/>
            <a:gd name="adj3" fmla="val 19443143"/>
            <a:gd name="adj4" fmla="val 12575511"/>
            <a:gd name="adj5" fmla="val 3620"/>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029D1FDE-4DD7-4FA5-8C70-0C747477B66C}">
      <dsp:nvSpPr>
        <dsp:cNvPr id="0" name=""/>
        <dsp:cNvSpPr/>
      </dsp:nvSpPr>
      <dsp:spPr>
        <a:xfrm>
          <a:off x="3752384" y="617220"/>
          <a:ext cx="2172943" cy="864108"/>
        </a:xfrm>
        <a:prstGeom prst="roundRect">
          <a:avLst>
            <a:gd name="adj" fmla="val 10000"/>
          </a:avLst>
        </a:prstGeom>
        <a:solidFill>
          <a:schemeClr val="dk2">
            <a:hueOff val="0"/>
            <a:satOff val="0"/>
            <a:lumOff val="0"/>
            <a:alphaOff val="0"/>
          </a:schemeClr>
        </a:solidFill>
        <a:ln w="38100" cap="flat" cmpd="sng" algn="ctr">
          <a:solidFill>
            <a:schemeClr val="lt2">
              <a:hueOff val="0"/>
              <a:satOff val="0"/>
              <a:lumOff val="0"/>
              <a:alphaOff val="0"/>
            </a:schemeClr>
          </a:solidFill>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Scale</a:t>
          </a:r>
        </a:p>
      </dsp:txBody>
      <dsp:txXfrm>
        <a:off x="3777693" y="642529"/>
        <a:ext cx="2122325" cy="813490"/>
      </dsp:txXfrm>
    </dsp:sp>
    <dsp:sp modelId="{69C28D3B-E083-42DF-9EA0-916CA12125A9}">
      <dsp:nvSpPr>
        <dsp:cNvPr id="0" name=""/>
        <dsp:cNvSpPr/>
      </dsp:nvSpPr>
      <dsp:spPr>
        <a:xfrm>
          <a:off x="6382051" y="1049273"/>
          <a:ext cx="2444561" cy="2016252"/>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miter lim="800000"/>
        </a:ln>
        <a:effectLst/>
      </dsp:spPr>
      <dsp:style>
        <a:lnRef idx="2">
          <a:scrgbClr r="0" g="0" b="0"/>
        </a:lnRef>
        <a:fillRef idx="1">
          <a:scrgbClr r="0" g="0" b="0"/>
        </a:fillRef>
        <a:effectRef idx="0">
          <a:scrgbClr r="0" g="0" b="0"/>
        </a:effectRef>
        <a:fontRef idx="minor"/>
      </dsp:style>
      <dsp:txBody>
        <a:bodyPr spcFirstLastPara="0" vert="horz" wrap="square" lIns="51435" tIns="51435" rIns="51435" bIns="51435"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Professional Avenues</a:t>
          </a:r>
        </a:p>
      </dsp:txBody>
      <dsp:txXfrm>
        <a:off x="6428451" y="1095673"/>
        <a:ext cx="2351761" cy="1491398"/>
      </dsp:txXfrm>
    </dsp:sp>
    <dsp:sp modelId="{047F5837-10E2-4FFC-A492-DB8A19EF48CA}">
      <dsp:nvSpPr>
        <dsp:cNvPr id="0" name=""/>
        <dsp:cNvSpPr/>
      </dsp:nvSpPr>
      <dsp:spPr>
        <a:xfrm>
          <a:off x="6925287" y="2633472"/>
          <a:ext cx="2172943" cy="864108"/>
        </a:xfrm>
        <a:prstGeom prst="roundRect">
          <a:avLst>
            <a:gd name="adj" fmla="val 10000"/>
          </a:avLst>
        </a:prstGeom>
        <a:solidFill>
          <a:schemeClr val="dk2">
            <a:hueOff val="0"/>
            <a:satOff val="0"/>
            <a:lumOff val="0"/>
            <a:alphaOff val="0"/>
          </a:schemeClr>
        </a:solidFill>
        <a:ln w="38100" cap="flat" cmpd="sng" algn="ctr">
          <a:solidFill>
            <a:schemeClr val="lt2">
              <a:hueOff val="0"/>
              <a:satOff val="0"/>
              <a:lumOff val="0"/>
              <a:alphaOff val="0"/>
            </a:schemeClr>
          </a:solidFill>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New Summits</a:t>
          </a:r>
        </a:p>
      </dsp:txBody>
      <dsp:txXfrm>
        <a:off x="6950596" y="2658781"/>
        <a:ext cx="2122325" cy="813490"/>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5.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13.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1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19.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E5B4EDC-59C0-49C7-8ADA-5A781B329E02}" type="datetimeFigureOut">
              <a:rPr lang="en-US"/>
              <a:t>3/3/2017</a:t>
            </a:fld>
            <a:endParaRPr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429053-DC2A-4342-ADD4-2FD729D91E2C}" type="slidenum">
              <a:rPr/>
              <a:t>‹#›</a:t>
            </a:fld>
            <a:endParaRPr dirty="0"/>
          </a:p>
        </p:txBody>
      </p:sp>
    </p:spTree>
    <p:extLst>
      <p:ext uri="{BB962C8B-B14F-4D97-AF65-F5344CB8AC3E}">
        <p14:creationId xmlns:p14="http://schemas.microsoft.com/office/powerpoint/2010/main" val="4232045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D8D46A-B586-417D-BFBD-8C8FE0AAF762}" type="datetimeFigureOut">
              <a:rPr lang="en-US"/>
              <a:t>3/3/2017</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BA5BD7-F043-4D1B-AA17-CD412FC534DE}" type="slidenum">
              <a:rPr/>
              <a:t>‹#›</a:t>
            </a:fld>
            <a:endParaRPr dirty="0"/>
          </a:p>
        </p:txBody>
      </p:sp>
    </p:spTree>
    <p:extLst>
      <p:ext uri="{BB962C8B-B14F-4D97-AF65-F5344CB8AC3E}">
        <p14:creationId xmlns:p14="http://schemas.microsoft.com/office/powerpoint/2010/main" val="276705785"/>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EBA5BD7-F043-4D1B-AA17-CD412FC534DE}" type="slidenum">
              <a:rPr lang="en-IN" smtClean="0"/>
              <a:t>7</a:t>
            </a:fld>
            <a:endParaRPr lang="en-IN" dirty="0"/>
          </a:p>
        </p:txBody>
      </p:sp>
    </p:spTree>
    <p:extLst>
      <p:ext uri="{BB962C8B-B14F-4D97-AF65-F5344CB8AC3E}">
        <p14:creationId xmlns:p14="http://schemas.microsoft.com/office/powerpoint/2010/main" val="2529435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EBA5BD7-F043-4D1B-AA17-CD412FC534DE}" type="slidenum">
              <a:rPr lang="en-IN" smtClean="0"/>
              <a:t>12</a:t>
            </a:fld>
            <a:endParaRPr lang="en-IN" dirty="0"/>
          </a:p>
        </p:txBody>
      </p:sp>
    </p:spTree>
    <p:extLst>
      <p:ext uri="{BB962C8B-B14F-4D97-AF65-F5344CB8AC3E}">
        <p14:creationId xmlns:p14="http://schemas.microsoft.com/office/powerpoint/2010/main" val="1918535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EBA5BD7-F043-4D1B-AA17-CD412FC534DE}" type="slidenum">
              <a:rPr lang="en-IN" smtClean="0"/>
              <a:t>13</a:t>
            </a:fld>
            <a:endParaRPr lang="en-IN" dirty="0"/>
          </a:p>
        </p:txBody>
      </p:sp>
    </p:spTree>
    <p:extLst>
      <p:ext uri="{BB962C8B-B14F-4D97-AF65-F5344CB8AC3E}">
        <p14:creationId xmlns:p14="http://schemas.microsoft.com/office/powerpoint/2010/main" val="1113332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EBA5BD7-F043-4D1B-AA17-CD412FC534DE}" type="slidenum">
              <a:rPr lang="en-IN" smtClean="0"/>
              <a:t>15</a:t>
            </a:fld>
            <a:endParaRPr lang="en-IN" dirty="0"/>
          </a:p>
        </p:txBody>
      </p:sp>
    </p:spTree>
    <p:extLst>
      <p:ext uri="{BB962C8B-B14F-4D97-AF65-F5344CB8AC3E}">
        <p14:creationId xmlns:p14="http://schemas.microsoft.com/office/powerpoint/2010/main" val="2820665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0B897C-2BE1-4D77-A419-433C096D9D24}" type="slidenum">
              <a:rPr lang="en-US" smtClean="0"/>
              <a:t>28</a:t>
            </a:fld>
            <a:endParaRPr lang="en-US" dirty="0"/>
          </a:p>
        </p:txBody>
      </p:sp>
    </p:spTree>
    <p:extLst>
      <p:ext uri="{BB962C8B-B14F-4D97-AF65-F5344CB8AC3E}">
        <p14:creationId xmlns:p14="http://schemas.microsoft.com/office/powerpoint/2010/main" val="1940248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619845-021D-4FBB-8279-00AF5324E16D}" type="slidenum">
              <a:rPr lang="en-US"/>
              <a:pPr/>
              <a:t>29</a:t>
            </a:fld>
            <a:endParaRPr lang="en-US" dirty="0"/>
          </a:p>
        </p:txBody>
      </p:sp>
      <p:sp>
        <p:nvSpPr>
          <p:cNvPr id="380930" name="Rectangle 2"/>
          <p:cNvSpPr>
            <a:spLocks noGrp="1" noRot="1" noChangeAspect="1" noChangeArrowheads="1" noTextEdit="1"/>
          </p:cNvSpPr>
          <p:nvPr>
            <p:ph type="sldImg"/>
          </p:nvPr>
        </p:nvSpPr>
        <p:spPr>
          <a:ln/>
        </p:spPr>
      </p:sp>
      <p:sp>
        <p:nvSpPr>
          <p:cNvPr id="38093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287460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EBA5BD7-F043-4D1B-AA17-CD412FC534DE}" type="slidenum">
              <a:rPr lang="en-IN" smtClean="0"/>
              <a:t>37</a:t>
            </a:fld>
            <a:endParaRPr lang="en-IN" dirty="0"/>
          </a:p>
        </p:txBody>
      </p:sp>
    </p:spTree>
    <p:extLst>
      <p:ext uri="{BB962C8B-B14F-4D97-AF65-F5344CB8AC3E}">
        <p14:creationId xmlns:p14="http://schemas.microsoft.com/office/powerpoint/2010/main" val="3116087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xfrm>
            <a:off x="382588" y="685800"/>
            <a:ext cx="6092825" cy="3429000"/>
          </a:xfrm>
          <a:ln/>
        </p:spPr>
      </p:sp>
      <p:sp>
        <p:nvSpPr>
          <p:cNvPr id="2385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6F685F-C563-4484-B3E6-13710ECB5BA3}" type="slidenum">
              <a:rPr lang="en-IN" smtClean="0"/>
              <a:pPr/>
              <a:t>44</a:t>
            </a:fld>
            <a:endParaRPr lang="en-IN" dirty="0"/>
          </a:p>
        </p:txBody>
      </p:sp>
    </p:spTree>
    <p:extLst>
      <p:ext uri="{BB962C8B-B14F-4D97-AF65-F5344CB8AC3E}">
        <p14:creationId xmlns:p14="http://schemas.microsoft.com/office/powerpoint/2010/main" val="1198785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6F685F-C563-4484-B3E6-13710ECB5BA3}" type="slidenum">
              <a:rPr lang="en-IN" smtClean="0"/>
              <a:pPr/>
              <a:t>45</a:t>
            </a:fld>
            <a:endParaRPr lang="en-IN" dirty="0"/>
          </a:p>
        </p:txBody>
      </p:sp>
    </p:spTree>
    <p:extLst>
      <p:ext uri="{BB962C8B-B14F-4D97-AF65-F5344CB8AC3E}">
        <p14:creationId xmlns:p14="http://schemas.microsoft.com/office/powerpoint/2010/main" val="46430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6F685F-C563-4484-B3E6-13710ECB5BA3}" type="slidenum">
              <a:rPr lang="en-IN" smtClean="0"/>
              <a:pPr/>
              <a:t>46</a:t>
            </a:fld>
            <a:endParaRPr lang="en-IN" dirty="0"/>
          </a:p>
        </p:txBody>
      </p:sp>
    </p:spTree>
    <p:extLst>
      <p:ext uri="{BB962C8B-B14F-4D97-AF65-F5344CB8AC3E}">
        <p14:creationId xmlns:p14="http://schemas.microsoft.com/office/powerpoint/2010/main" val="199940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6F685F-C563-4484-B3E6-13710ECB5BA3}" type="slidenum">
              <a:rPr lang="en-IN" smtClean="0"/>
              <a:pPr/>
              <a:t>47</a:t>
            </a:fld>
            <a:endParaRPr lang="en-IN" dirty="0"/>
          </a:p>
        </p:txBody>
      </p:sp>
    </p:spTree>
    <p:extLst>
      <p:ext uri="{BB962C8B-B14F-4D97-AF65-F5344CB8AC3E}">
        <p14:creationId xmlns:p14="http://schemas.microsoft.com/office/powerpoint/2010/main" val="1631466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6F685F-C563-4484-B3E6-13710ECB5BA3}" type="slidenum">
              <a:rPr lang="en-IN" smtClean="0"/>
              <a:pPr/>
              <a:t>48</a:t>
            </a:fld>
            <a:endParaRPr lang="en-IN" dirty="0"/>
          </a:p>
        </p:txBody>
      </p:sp>
    </p:spTree>
    <p:extLst>
      <p:ext uri="{BB962C8B-B14F-4D97-AF65-F5344CB8AC3E}">
        <p14:creationId xmlns:p14="http://schemas.microsoft.com/office/powerpoint/2010/main" val="3899870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6F685F-C563-4484-B3E6-13710ECB5BA3}" type="slidenum">
              <a:rPr lang="en-IN" smtClean="0"/>
              <a:pPr/>
              <a:t>49</a:t>
            </a:fld>
            <a:endParaRPr lang="en-IN" dirty="0"/>
          </a:p>
        </p:txBody>
      </p:sp>
    </p:spTree>
    <p:extLst>
      <p:ext uri="{BB962C8B-B14F-4D97-AF65-F5344CB8AC3E}">
        <p14:creationId xmlns:p14="http://schemas.microsoft.com/office/powerpoint/2010/main" val="2596913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6F685F-C563-4484-B3E6-13710ECB5BA3}" type="slidenum">
              <a:rPr lang="en-IN" smtClean="0"/>
              <a:pPr/>
              <a:t>50</a:t>
            </a:fld>
            <a:endParaRPr lang="en-IN" dirty="0"/>
          </a:p>
        </p:txBody>
      </p:sp>
    </p:spTree>
    <p:extLst>
      <p:ext uri="{BB962C8B-B14F-4D97-AF65-F5344CB8AC3E}">
        <p14:creationId xmlns:p14="http://schemas.microsoft.com/office/powerpoint/2010/main" val="3939934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6F685F-C563-4484-B3E6-13710ECB5BA3}" type="slidenum">
              <a:rPr lang="en-IN" smtClean="0"/>
              <a:pPr/>
              <a:t>51</a:t>
            </a:fld>
            <a:endParaRPr lang="en-IN" dirty="0"/>
          </a:p>
        </p:txBody>
      </p:sp>
    </p:spTree>
    <p:extLst>
      <p:ext uri="{BB962C8B-B14F-4D97-AF65-F5344CB8AC3E}">
        <p14:creationId xmlns:p14="http://schemas.microsoft.com/office/powerpoint/2010/main" val="28812754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6F685F-C563-4484-B3E6-13710ECB5BA3}" type="slidenum">
              <a:rPr lang="en-IN" smtClean="0"/>
              <a:pPr/>
              <a:t>52</a:t>
            </a:fld>
            <a:endParaRPr lang="en-IN" dirty="0"/>
          </a:p>
        </p:txBody>
      </p:sp>
    </p:spTree>
    <p:extLst>
      <p:ext uri="{BB962C8B-B14F-4D97-AF65-F5344CB8AC3E}">
        <p14:creationId xmlns:p14="http://schemas.microsoft.com/office/powerpoint/2010/main" val="24002379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6F685F-C563-4484-B3E6-13710ECB5BA3}" type="slidenum">
              <a:rPr lang="en-IN" smtClean="0"/>
              <a:pPr/>
              <a:t>53</a:t>
            </a:fld>
            <a:endParaRPr lang="en-IN" dirty="0"/>
          </a:p>
        </p:txBody>
      </p:sp>
    </p:spTree>
    <p:extLst>
      <p:ext uri="{BB962C8B-B14F-4D97-AF65-F5344CB8AC3E}">
        <p14:creationId xmlns:p14="http://schemas.microsoft.com/office/powerpoint/2010/main" val="15839399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21" name="diagonals"/>
          <p:cNvGrpSpPr/>
          <p:nvPr/>
        </p:nvGrpSpPr>
        <p:grpSpPr>
          <a:xfrm>
            <a:off x="7516443" y="4145281"/>
            <a:ext cx="4686117" cy="2731407"/>
            <a:chOff x="5638800" y="3108960"/>
            <a:chExt cx="3515503" cy="2048555"/>
          </a:xfrm>
        </p:grpSpPr>
        <p:cxnSp>
          <p:nvCxnSpPr>
            <p:cNvPr id="14" name="Straight Connector 13"/>
            <p:cNvCxnSpPr/>
            <p:nvPr/>
          </p:nvCxnSpPr>
          <p:spPr>
            <a:xfrm flipV="1">
              <a:off x="5638800" y="3108960"/>
              <a:ext cx="3515503" cy="2037116"/>
            </a:xfrm>
            <a:prstGeom prst="line">
              <a:avLst/>
            </a:pr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Connector 16"/>
            <p:cNvCxnSpPr/>
            <p:nvPr/>
          </p:nvCxnSpPr>
          <p:spPr>
            <a:xfrm flipV="1">
              <a:off x="6004643" y="3333750"/>
              <a:ext cx="3149660" cy="1823765"/>
            </a:xfrm>
            <a:prstGeom prst="line">
              <a:avLst/>
            </a:pr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9" name="Straight Connector 18"/>
            <p:cNvCxnSpPr/>
            <p:nvPr/>
          </p:nvCxnSpPr>
          <p:spPr>
            <a:xfrm flipV="1">
              <a:off x="6388342" y="3549891"/>
              <a:ext cx="2765961" cy="1600149"/>
            </a:xfrm>
            <a:prstGeom prst="line">
              <a:avLst/>
            </a:pr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grpSp>
        <p:nvGrpSpPr>
          <p:cNvPr id="12" name="bottom lines"/>
          <p:cNvGrpSpPr/>
          <p:nvPr/>
        </p:nvGrpSpPr>
        <p:grpSpPr>
          <a:xfrm>
            <a:off x="-8916" y="6057149"/>
            <a:ext cx="5498726" cy="820207"/>
            <a:chOff x="-6689" y="4553748"/>
            <a:chExt cx="4125119" cy="615155"/>
          </a:xfrm>
        </p:grpSpPr>
        <p:sp>
          <p:nvSpPr>
            <p:cNvPr id="9" name="Freeform 8"/>
            <p:cNvSpPr/>
            <p:nvPr/>
          </p:nvSpPr>
          <p:spPr>
            <a:xfrm rot="16200000">
              <a:off x="1754302" y="2802395"/>
              <a:ext cx="612775" cy="411548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4115481 h 4115481"/>
                <a:gd name="connsiteX1" fmla="*/ 612775 w 612775"/>
                <a:gd name="connsiteY1" fmla="*/ 3180443 h 4115481"/>
                <a:gd name="connsiteX2" fmla="*/ 612775 w 612775"/>
                <a:gd name="connsiteY2" fmla="*/ 0 h 4115481"/>
              </a:gdLst>
              <a:ahLst/>
              <a:cxnLst>
                <a:cxn ang="0">
                  <a:pos x="connsiteX0" y="connsiteY0"/>
                </a:cxn>
                <a:cxn ang="0">
                  <a:pos x="connsiteX1" y="connsiteY1"/>
                </a:cxn>
                <a:cxn ang="0">
                  <a:pos x="connsiteX2" y="connsiteY2"/>
                </a:cxn>
              </a:cxnLst>
              <a:rect l="l" t="t" r="r" b="b"/>
              <a:pathLst>
                <a:path w="612775" h="4115481">
                  <a:moveTo>
                    <a:pt x="0" y="4115481"/>
                  </a:moveTo>
                  <a:lnTo>
                    <a:pt x="612775" y="3180443"/>
                  </a:lnTo>
                  <a:lnTo>
                    <a:pt x="612775" y="0"/>
                  </a:lnTo>
                </a:path>
              </a:pathLst>
            </a:cu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dirty="0"/>
            </a:p>
          </p:txBody>
        </p:sp>
        <p:sp>
          <p:nvSpPr>
            <p:cNvPr id="10" name="Freeform 9"/>
            <p:cNvSpPr/>
            <p:nvPr/>
          </p:nvSpPr>
          <p:spPr>
            <a:xfrm rot="16200000">
              <a:off x="1604659" y="3152814"/>
              <a:ext cx="410751" cy="3621427"/>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202024 w 612775"/>
                <a:gd name="connsiteY1" fmla="*/ 3607676 h 3919538"/>
                <a:gd name="connsiteX2" fmla="*/ 612775 w 612775"/>
                <a:gd name="connsiteY2" fmla="*/ 2984500 h 3919538"/>
                <a:gd name="connsiteX3" fmla="*/ 612775 w 612775"/>
                <a:gd name="connsiteY3" fmla="*/ 0 h 3919538"/>
                <a:gd name="connsiteX0" fmla="*/ 0 w 410751"/>
                <a:gd name="connsiteY0" fmla="*/ 3607676 h 3607676"/>
                <a:gd name="connsiteX1" fmla="*/ 410751 w 410751"/>
                <a:gd name="connsiteY1" fmla="*/ 2984500 h 3607676"/>
                <a:gd name="connsiteX2" fmla="*/ 410751 w 410751"/>
                <a:gd name="connsiteY2" fmla="*/ 0 h 3607676"/>
                <a:gd name="connsiteX0" fmla="*/ 0 w 410751"/>
                <a:gd name="connsiteY0" fmla="*/ 3607676 h 3607676"/>
                <a:gd name="connsiteX1" fmla="*/ 410751 w 410751"/>
                <a:gd name="connsiteY1" fmla="*/ 2984500 h 3607676"/>
                <a:gd name="connsiteX2" fmla="*/ 409575 w 410751"/>
                <a:gd name="connsiteY2" fmla="*/ 185820 h 3607676"/>
                <a:gd name="connsiteX3" fmla="*/ 410751 w 410751"/>
                <a:gd name="connsiteY3" fmla="*/ 0 h 3607676"/>
                <a:gd name="connsiteX0" fmla="*/ 0 w 410751"/>
                <a:gd name="connsiteY0" fmla="*/ 3421856 h 3421856"/>
                <a:gd name="connsiteX1" fmla="*/ 410751 w 410751"/>
                <a:gd name="connsiteY1" fmla="*/ 2798680 h 3421856"/>
                <a:gd name="connsiteX2" fmla="*/ 409575 w 410751"/>
                <a:gd name="connsiteY2" fmla="*/ 0 h 3421856"/>
                <a:gd name="connsiteX0" fmla="*/ 0 w 410751"/>
                <a:gd name="connsiteY0" fmla="*/ 3614170 h 3614170"/>
                <a:gd name="connsiteX1" fmla="*/ 410751 w 410751"/>
                <a:gd name="connsiteY1" fmla="*/ 2990994 h 3614170"/>
                <a:gd name="connsiteX2" fmla="*/ 405947 w 410751"/>
                <a:gd name="connsiteY2" fmla="*/ 0 h 3614170"/>
                <a:gd name="connsiteX0" fmla="*/ 0 w 410751"/>
                <a:gd name="connsiteY0" fmla="*/ 3621427 h 3621427"/>
                <a:gd name="connsiteX1" fmla="*/ 410751 w 410751"/>
                <a:gd name="connsiteY1" fmla="*/ 2998251 h 3621427"/>
                <a:gd name="connsiteX2" fmla="*/ 405947 w 410751"/>
                <a:gd name="connsiteY2" fmla="*/ 0 h 3621427"/>
              </a:gdLst>
              <a:ahLst/>
              <a:cxnLst>
                <a:cxn ang="0">
                  <a:pos x="connsiteX0" y="connsiteY0"/>
                </a:cxn>
                <a:cxn ang="0">
                  <a:pos x="connsiteX1" y="connsiteY1"/>
                </a:cxn>
                <a:cxn ang="0">
                  <a:pos x="connsiteX2" y="connsiteY2"/>
                </a:cxn>
              </a:cxnLst>
              <a:rect l="l" t="t" r="r" b="b"/>
              <a:pathLst>
                <a:path w="410751" h="3621427">
                  <a:moveTo>
                    <a:pt x="0" y="3621427"/>
                  </a:moveTo>
                  <a:lnTo>
                    <a:pt x="410751" y="2998251"/>
                  </a:lnTo>
                  <a:cubicBezTo>
                    <a:pt x="410359" y="2065358"/>
                    <a:pt x="406339" y="932893"/>
                    <a:pt x="405947" y="0"/>
                  </a:cubicBezTo>
                </a:path>
              </a:pathLst>
            </a:cu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dirty="0"/>
            </a:p>
          </p:txBody>
        </p:sp>
        <p:sp>
          <p:nvSpPr>
            <p:cNvPr id="11" name="Freeform 10"/>
            <p:cNvSpPr/>
            <p:nvPr/>
          </p:nvSpPr>
          <p:spPr>
            <a:xfrm rot="16200000">
              <a:off x="1462308" y="3453376"/>
              <a:ext cx="241768" cy="317976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373856 w 612775"/>
                <a:gd name="connsiteY1" fmla="*/ 3344891 h 3919538"/>
                <a:gd name="connsiteX2" fmla="*/ 612775 w 612775"/>
                <a:gd name="connsiteY2" fmla="*/ 2984500 h 3919538"/>
                <a:gd name="connsiteX3" fmla="*/ 612775 w 612775"/>
                <a:gd name="connsiteY3" fmla="*/ 0 h 3919538"/>
                <a:gd name="connsiteX0" fmla="*/ 0 w 238919"/>
                <a:gd name="connsiteY0" fmla="*/ 3344891 h 3344891"/>
                <a:gd name="connsiteX1" fmla="*/ 238919 w 238919"/>
                <a:gd name="connsiteY1" fmla="*/ 2984500 h 3344891"/>
                <a:gd name="connsiteX2" fmla="*/ 238919 w 238919"/>
                <a:gd name="connsiteY2" fmla="*/ 0 h 3344891"/>
                <a:gd name="connsiteX0" fmla="*/ 0 w 238919"/>
                <a:gd name="connsiteY0" fmla="*/ 3344891 h 3344891"/>
                <a:gd name="connsiteX1" fmla="*/ 238919 w 238919"/>
                <a:gd name="connsiteY1" fmla="*/ 2984500 h 3344891"/>
                <a:gd name="connsiteX2" fmla="*/ 238125 w 238919"/>
                <a:gd name="connsiteY2" fmla="*/ 368330 h 3344891"/>
                <a:gd name="connsiteX3" fmla="*/ 238919 w 238919"/>
                <a:gd name="connsiteY3" fmla="*/ 0 h 3344891"/>
                <a:gd name="connsiteX0" fmla="*/ 0 w 238919"/>
                <a:gd name="connsiteY0" fmla="*/ 2976561 h 2976561"/>
                <a:gd name="connsiteX1" fmla="*/ 238919 w 238919"/>
                <a:gd name="connsiteY1" fmla="*/ 2616170 h 2976561"/>
                <a:gd name="connsiteX2" fmla="*/ 238125 w 238919"/>
                <a:gd name="connsiteY2" fmla="*/ 0 h 2976561"/>
                <a:gd name="connsiteX0" fmla="*/ 0 w 241768"/>
                <a:gd name="connsiteY0" fmla="*/ 3179761 h 3179761"/>
                <a:gd name="connsiteX1" fmla="*/ 238919 w 241768"/>
                <a:gd name="connsiteY1" fmla="*/ 2819370 h 3179761"/>
                <a:gd name="connsiteX2" fmla="*/ 241754 w 241768"/>
                <a:gd name="connsiteY2" fmla="*/ 0 h 3179761"/>
              </a:gdLst>
              <a:ahLst/>
              <a:cxnLst>
                <a:cxn ang="0">
                  <a:pos x="connsiteX0" y="connsiteY0"/>
                </a:cxn>
                <a:cxn ang="0">
                  <a:pos x="connsiteX1" y="connsiteY1"/>
                </a:cxn>
                <a:cxn ang="0">
                  <a:pos x="connsiteX2" y="connsiteY2"/>
                </a:cxn>
              </a:cxnLst>
              <a:rect l="l" t="t" r="r" b="b"/>
              <a:pathLst>
                <a:path w="241768" h="3179761">
                  <a:moveTo>
                    <a:pt x="0" y="3179761"/>
                  </a:moveTo>
                  <a:lnTo>
                    <a:pt x="238919" y="2819370"/>
                  </a:lnTo>
                  <a:cubicBezTo>
                    <a:pt x="238654" y="1947313"/>
                    <a:pt x="242019" y="872057"/>
                    <a:pt x="241754" y="0"/>
                  </a:cubicBezTo>
                </a:path>
              </a:pathLst>
            </a:cu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dirty="0"/>
            </a:p>
          </p:txBody>
        </p:sp>
      </p:grpSp>
      <p:sp>
        <p:nvSpPr>
          <p:cNvPr id="2" name="Title 1"/>
          <p:cNvSpPr>
            <a:spLocks noGrp="1"/>
          </p:cNvSpPr>
          <p:nvPr>
            <p:ph type="ctrTitle"/>
          </p:nvPr>
        </p:nvSpPr>
        <p:spPr>
          <a:xfrm>
            <a:off x="1625176" y="584200"/>
            <a:ext cx="8735325" cy="2000251"/>
          </a:xfrm>
        </p:spPr>
        <p:txBody>
          <a:bodyPr>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625176" y="2616200"/>
            <a:ext cx="8735325" cy="1752600"/>
          </a:xfrm>
        </p:spPr>
        <p:txBody>
          <a:bodyPr>
            <a:normAutofit/>
          </a:bodyPr>
          <a:lstStyle>
            <a:lvl1pPr marL="0" indent="0" algn="l">
              <a:spcBef>
                <a:spcPts val="0"/>
              </a:spcBef>
              <a:buNone/>
              <a:defRPr sz="2800" cap="all" spc="200" baseline="0">
                <a:solidFill>
                  <a:schemeClr val="accent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
        <p:nvSpPr>
          <p:cNvPr id="22" name="Date Placeholder 21"/>
          <p:cNvSpPr>
            <a:spLocks noGrp="1"/>
          </p:cNvSpPr>
          <p:nvPr>
            <p:ph type="dt" sz="half" idx="10"/>
          </p:nvPr>
        </p:nvSpPr>
        <p:spPr/>
        <p:txBody>
          <a:bodyPr/>
          <a:lstStyle/>
          <a:p>
            <a:fld id="{1F3935A1-EAA3-48B3-B8DF-80507DC73662}" type="datetime1">
              <a:rPr lang="en-US" smtClean="0"/>
              <a:t>3/3/2017</a:t>
            </a:fld>
            <a:endParaRPr lang="en-US" dirty="0"/>
          </a:p>
        </p:txBody>
      </p:sp>
      <p:sp>
        <p:nvSpPr>
          <p:cNvPr id="23" name="Footer Placeholder 22"/>
          <p:cNvSpPr>
            <a:spLocks noGrp="1"/>
          </p:cNvSpPr>
          <p:nvPr>
            <p:ph type="ftr" sz="quarter" idx="11"/>
          </p:nvPr>
        </p:nvSpPr>
        <p:spPr/>
        <p:txBody>
          <a:bodyPr/>
          <a:lstStyle/>
          <a:p>
            <a:r>
              <a:rPr lang="en-US"/>
              <a:t>© Indirect Taxes Committee, ICAI</a:t>
            </a:r>
            <a:endParaRPr lang="en-US" dirty="0"/>
          </a:p>
        </p:txBody>
      </p:sp>
      <p:sp>
        <p:nvSpPr>
          <p:cNvPr id="24" name="Slide Number Placeholder 23"/>
          <p:cNvSpPr>
            <a:spLocks noGrp="1"/>
          </p:cNvSpPr>
          <p:nvPr>
            <p:ph type="sldNum" sz="quarter" idx="12"/>
          </p:nvPr>
        </p:nvSpPr>
        <p:spPr/>
        <p:txBody>
          <a:bodyPr/>
          <a:lstStyle/>
          <a:p>
            <a:fld id="{C014DD1E-5D91-48A3-AD6D-45FBA980D106}" type="slidenum">
              <a:rPr lang="en-US" smtClean="0"/>
              <a:t>‹#›</a:t>
            </a:fld>
            <a:endParaRPr lang="en-US"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504612" y="76200"/>
            <a:ext cx="582924" cy="631000"/>
          </a:xfrm>
          <a:prstGeom prst="rect">
            <a:avLst/>
          </a:prstGeom>
        </p:spPr>
      </p:pic>
    </p:spTree>
    <p:extLst>
      <p:ext uri="{BB962C8B-B14F-4D97-AF65-F5344CB8AC3E}">
        <p14:creationId xmlns:p14="http://schemas.microsoft.com/office/powerpoint/2010/main" val="184748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endParaRPr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FC7D11E3-5AF2-489C-89EF-EBD3F2BDC85D}" type="datetime1">
              <a:rPr lang="en-US" smtClean="0"/>
              <a:t>3/3/2017</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
        <p:nvSpPr>
          <p:cNvPr id="6" name="Slide Number Placeholder 5"/>
          <p:cNvSpPr>
            <a:spLocks noGrp="1"/>
          </p:cNvSpPr>
          <p:nvPr>
            <p:ph type="sldNum" sz="quarter" idx="12"/>
          </p:nvPr>
        </p:nvSpPr>
        <p:spPr/>
        <p:txBody>
          <a:bodyPr/>
          <a:lstStyle/>
          <a:p>
            <a:fld id="{C014DD1E-5D91-48A3-AD6D-45FBA980D106}" type="slidenum">
              <a:rPr lang="en-US" smtClean="0"/>
              <a:t>‹#›</a:t>
            </a:fld>
            <a:endParaRPr lang="en-US" dirty="0"/>
          </a:p>
        </p:txBody>
      </p:sp>
    </p:spTree>
    <p:extLst>
      <p:ext uri="{BB962C8B-B14F-4D97-AF65-F5344CB8AC3E}">
        <p14:creationId xmlns:p14="http://schemas.microsoft.com/office/powerpoint/2010/main" val="1406769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grpSp>
        <p:nvGrpSpPr>
          <p:cNvPr id="11" name="diagonals"/>
          <p:cNvGrpSpPr/>
          <p:nvPr/>
        </p:nvGrpSpPr>
        <p:grpSpPr>
          <a:xfrm>
            <a:off x="7516443" y="4145281"/>
            <a:ext cx="4686117" cy="2731407"/>
            <a:chOff x="5638800" y="3108960"/>
            <a:chExt cx="3515503" cy="2048555"/>
          </a:xfrm>
        </p:grpSpPr>
        <p:cxnSp>
          <p:nvCxnSpPr>
            <p:cNvPr id="12" name="Straight Connector 11"/>
            <p:cNvCxnSpPr/>
            <p:nvPr/>
          </p:nvCxnSpPr>
          <p:spPr>
            <a:xfrm flipV="1">
              <a:off x="5638800" y="3108960"/>
              <a:ext cx="3515503" cy="2037116"/>
            </a:xfrm>
            <a:prstGeom prst="line">
              <a:avLst/>
            </a:pr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3" name="Straight Connector 12"/>
            <p:cNvCxnSpPr/>
            <p:nvPr/>
          </p:nvCxnSpPr>
          <p:spPr>
            <a:xfrm flipV="1">
              <a:off x="6004643" y="3333750"/>
              <a:ext cx="3149660" cy="1823765"/>
            </a:xfrm>
            <a:prstGeom prst="line">
              <a:avLst/>
            </a:pr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4" name="Straight Connector 13"/>
            <p:cNvCxnSpPr/>
            <p:nvPr/>
          </p:nvCxnSpPr>
          <p:spPr>
            <a:xfrm flipV="1">
              <a:off x="6388342" y="3549891"/>
              <a:ext cx="2765961" cy="1600149"/>
            </a:xfrm>
            <a:prstGeom prst="line">
              <a:avLst/>
            </a:pr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a:xfrm>
            <a:off x="1903412" y="1143000"/>
            <a:ext cx="8938472" cy="2764335"/>
          </a:xfrm>
        </p:spPr>
        <p:txBody>
          <a:bodyPr anchor="b">
            <a:normAutofit/>
          </a:bodyPr>
          <a:lstStyle>
            <a:lvl1pPr algn="l">
              <a:defRPr sz="5400" b="0" cap="none" baseline="0"/>
            </a:lvl1pPr>
          </a:lstStyle>
          <a:p>
            <a:r>
              <a:rPr lang="en-US"/>
              <a:t>Click to edit Master title style</a:t>
            </a:r>
            <a:endParaRPr/>
          </a:p>
        </p:txBody>
      </p:sp>
      <p:sp>
        <p:nvSpPr>
          <p:cNvPr id="4" name="Date Placeholder 3"/>
          <p:cNvSpPr>
            <a:spLocks noGrp="1"/>
          </p:cNvSpPr>
          <p:nvPr>
            <p:ph type="dt" sz="half" idx="10"/>
          </p:nvPr>
        </p:nvSpPr>
        <p:spPr/>
        <p:txBody>
          <a:bodyPr/>
          <a:lstStyle/>
          <a:p>
            <a:fld id="{7825E3CE-4D90-49BB-8DB1-724BF7E0754A}" type="datetime1">
              <a:rPr lang="en-US" smtClean="0"/>
              <a:t>3/3/2017</a:t>
            </a:fld>
            <a:endParaRPr lang="en-US" dirty="0"/>
          </a:p>
        </p:txBody>
      </p:sp>
      <p:sp>
        <p:nvSpPr>
          <p:cNvPr id="5" name="Footer Placeholder 4"/>
          <p:cNvSpPr>
            <a:spLocks noGrp="1"/>
          </p:cNvSpPr>
          <p:nvPr>
            <p:ph type="ftr" sz="quarter" idx="11"/>
          </p:nvPr>
        </p:nvSpPr>
        <p:spPr/>
        <p:txBody>
          <a:bodyPr/>
          <a:lstStyle/>
          <a:p>
            <a:r>
              <a:rPr lang="en-US" dirty="0"/>
              <a:t>© Indirect Taxes Committee, ICAI</a:t>
            </a:r>
          </a:p>
        </p:txBody>
      </p:sp>
      <p:sp>
        <p:nvSpPr>
          <p:cNvPr id="6" name="Slide Number Placeholder 5"/>
          <p:cNvSpPr>
            <a:spLocks noGrp="1"/>
          </p:cNvSpPr>
          <p:nvPr>
            <p:ph type="sldNum" sz="quarter" idx="12"/>
          </p:nvPr>
        </p:nvSpPr>
        <p:spPr/>
        <p:txBody>
          <a:bodyPr/>
          <a:lstStyle/>
          <a:p>
            <a:fld id="{C014DD1E-5D91-48A3-AD6D-45FBA980D106}" type="slidenum">
              <a:rPr lang="en-US" smtClean="0"/>
              <a:pPr/>
              <a:t>‹#›</a:t>
            </a:fld>
            <a:endParaRPr lang="en-US" dirty="0"/>
          </a:p>
        </p:txBody>
      </p:sp>
    </p:spTree>
    <p:extLst>
      <p:ext uri="{BB962C8B-B14F-4D97-AF65-F5344CB8AC3E}">
        <p14:creationId xmlns:p14="http://schemas.microsoft.com/office/powerpoint/2010/main" val="3616330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18883" y="1706880"/>
            <a:ext cx="5078677" cy="446532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00707" y="1706880"/>
            <a:ext cx="5078677" cy="446532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113EBB73-AD9F-49A6-9D72-6F001C619119}" type="datetime1">
              <a:rPr lang="en-US" smtClean="0"/>
              <a:t>3/3/2017</a:t>
            </a:fld>
            <a:endParaRPr lang="en-US" dirty="0"/>
          </a:p>
        </p:txBody>
      </p:sp>
      <p:sp>
        <p:nvSpPr>
          <p:cNvPr id="6" name="Footer Placeholder 5"/>
          <p:cNvSpPr>
            <a:spLocks noGrp="1"/>
          </p:cNvSpPr>
          <p:nvPr>
            <p:ph type="ftr" sz="quarter" idx="11"/>
          </p:nvPr>
        </p:nvSpPr>
        <p:spPr/>
        <p:txBody>
          <a:bodyPr/>
          <a:lstStyle/>
          <a:p>
            <a:r>
              <a:rPr lang="en-US"/>
              <a:t>© Indirect Taxes Committee, ICAI</a:t>
            </a:r>
            <a:endParaRPr lang="en-US" dirty="0"/>
          </a:p>
        </p:txBody>
      </p:sp>
      <p:sp>
        <p:nvSpPr>
          <p:cNvPr id="7" name="Slide Number Placeholder 6"/>
          <p:cNvSpPr>
            <a:spLocks noGrp="1"/>
          </p:cNvSpPr>
          <p:nvPr>
            <p:ph type="sldNum" sz="quarter" idx="12"/>
          </p:nvPr>
        </p:nvSpPr>
        <p:spPr/>
        <p:txBody>
          <a:bodyPr/>
          <a:lstStyle/>
          <a:p>
            <a:fld id="{C014DD1E-5D91-48A3-AD6D-45FBA980D106}" type="slidenum">
              <a:rPr lang="en-US" smtClean="0"/>
              <a:t>‹#›</a:t>
            </a:fld>
            <a:endParaRPr lang="en-US" dirty="0"/>
          </a:p>
        </p:txBody>
      </p:sp>
    </p:spTree>
    <p:extLst>
      <p:ext uri="{BB962C8B-B14F-4D97-AF65-F5344CB8AC3E}">
        <p14:creationId xmlns:p14="http://schemas.microsoft.com/office/powerpoint/2010/main" val="355764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8883" y="1701800"/>
            <a:ext cx="5082740" cy="914400"/>
          </a:xfrm>
        </p:spPr>
        <p:txBody>
          <a:bodyPr anchor="b">
            <a:normAutofit/>
          </a:bodyPr>
          <a:lstStyle>
            <a:lvl1pPr marL="0" indent="0">
              <a:spcBef>
                <a:spcPts val="0"/>
              </a:spcBef>
              <a:buNone/>
              <a:defRPr sz="2800" b="0" cap="all" spc="200" baseline="0">
                <a:solidFill>
                  <a:schemeClr val="accent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1218883" y="2717800"/>
            <a:ext cx="5078677" cy="3454400"/>
          </a:xfrm>
        </p:spPr>
        <p:txBody>
          <a:bodyPr>
            <a:noAutofit/>
          </a:bodyPr>
          <a:lstStyle>
            <a:lvl1pPr>
              <a:defRPr sz="2800"/>
            </a:lvl1pPr>
            <a:lvl2pPr>
              <a:defRPr sz="2400"/>
            </a:lvl2pPr>
            <a:lvl3pPr>
              <a:defRPr sz="2000"/>
            </a:lvl3pPr>
            <a:lvl4pPr>
              <a:defRPr sz="2000"/>
            </a:lvl4pPr>
            <a:lvl5pPr>
              <a:defRPr sz="2000"/>
            </a:lvl5pPr>
            <a:lvl6pPr>
              <a:defRPr sz="2000"/>
            </a:lvl6pPr>
            <a:lvl7pPr>
              <a:defRPr sz="2000" baseline="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496644" y="1701800"/>
            <a:ext cx="5082740" cy="914400"/>
          </a:xfrm>
        </p:spPr>
        <p:txBody>
          <a:bodyPr anchor="b">
            <a:normAutofit/>
          </a:bodyPr>
          <a:lstStyle>
            <a:lvl1pPr marL="0" indent="0">
              <a:spcBef>
                <a:spcPts val="0"/>
              </a:spcBef>
              <a:buNone/>
              <a:defRPr sz="2800" b="0" cap="all" spc="200" baseline="0">
                <a:solidFill>
                  <a:schemeClr val="accent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500707" y="2717800"/>
            <a:ext cx="5078677" cy="3454400"/>
          </a:xfrm>
        </p:spPr>
        <p:txBody>
          <a:bodyPr>
            <a:noAutofit/>
          </a:bodyPr>
          <a:lstStyle>
            <a:lvl1pPr>
              <a:defRPr sz="2800"/>
            </a:lvl1pPr>
            <a:lvl2pPr>
              <a:defRPr sz="2400"/>
            </a:lvl2pPr>
            <a:lvl3pPr>
              <a:defRPr sz="2000"/>
            </a:lvl3pPr>
            <a:lvl4pPr>
              <a:defRPr sz="2000"/>
            </a:lvl4pPr>
            <a:lvl5pPr>
              <a:defRPr sz="2000"/>
            </a:lvl5pPr>
            <a:lvl6pPr>
              <a:defRPr sz="2000" baseline="0"/>
            </a:lvl6pPr>
            <a:lvl7pPr>
              <a:defRPr sz="2000" baseline="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E2D5CDAF-81E6-4E6F-8D5A-26EBDCBF1ADD}" type="datetime1">
              <a:rPr lang="en-US" smtClean="0"/>
              <a:t>3/3/2017</a:t>
            </a:fld>
            <a:endParaRPr lang="en-US" dirty="0"/>
          </a:p>
        </p:txBody>
      </p:sp>
      <p:sp>
        <p:nvSpPr>
          <p:cNvPr id="8" name="Footer Placeholder 7"/>
          <p:cNvSpPr>
            <a:spLocks noGrp="1"/>
          </p:cNvSpPr>
          <p:nvPr>
            <p:ph type="ftr" sz="quarter" idx="11"/>
          </p:nvPr>
        </p:nvSpPr>
        <p:spPr/>
        <p:txBody>
          <a:bodyPr/>
          <a:lstStyle/>
          <a:p>
            <a:r>
              <a:rPr lang="en-US"/>
              <a:t>© Indirect Taxes Committee, ICAI</a:t>
            </a:r>
            <a:endParaRPr lang="en-US" dirty="0"/>
          </a:p>
        </p:txBody>
      </p:sp>
      <p:sp>
        <p:nvSpPr>
          <p:cNvPr id="9" name="Slide Number Placeholder 8"/>
          <p:cNvSpPr>
            <a:spLocks noGrp="1"/>
          </p:cNvSpPr>
          <p:nvPr>
            <p:ph type="sldNum" sz="quarter" idx="12"/>
          </p:nvPr>
        </p:nvSpPr>
        <p:spPr/>
        <p:txBody>
          <a:bodyPr/>
          <a:lstStyle/>
          <a:p>
            <a:fld id="{C014DD1E-5D91-48A3-AD6D-45FBA980D106}" type="slidenum">
              <a:rPr lang="en-US" smtClean="0"/>
              <a:t>‹#›</a:t>
            </a:fld>
            <a:endParaRPr lang="en-US" dirty="0"/>
          </a:p>
        </p:txBody>
      </p:sp>
    </p:spTree>
    <p:extLst>
      <p:ext uri="{BB962C8B-B14F-4D97-AF65-F5344CB8AC3E}">
        <p14:creationId xmlns:p14="http://schemas.microsoft.com/office/powerpoint/2010/main" val="59538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B0F0"/>
                </a:solidFill>
              </a:defRPr>
            </a:lvl1pPr>
          </a:lstStyle>
          <a:p>
            <a:r>
              <a:rPr lang="en-US"/>
              <a:t>Click to edit Master title style</a:t>
            </a:r>
            <a:endParaRPr dirty="0"/>
          </a:p>
        </p:txBody>
      </p:sp>
      <p:sp>
        <p:nvSpPr>
          <p:cNvPr id="3" name="Date Placeholder 2"/>
          <p:cNvSpPr>
            <a:spLocks noGrp="1"/>
          </p:cNvSpPr>
          <p:nvPr>
            <p:ph type="dt" sz="half" idx="10"/>
          </p:nvPr>
        </p:nvSpPr>
        <p:spPr/>
        <p:txBody>
          <a:bodyPr/>
          <a:lstStyle/>
          <a:p>
            <a:fld id="{9A77DECE-6735-4E1C-A3D2-F25CBD8F59F7}" type="datetime1">
              <a:rPr lang="en-US" smtClean="0"/>
              <a:t>3/3/2017</a:t>
            </a:fld>
            <a:endParaRPr lang="en-US" dirty="0"/>
          </a:p>
        </p:txBody>
      </p:sp>
      <p:sp>
        <p:nvSpPr>
          <p:cNvPr id="4" name="Footer Placeholder 3"/>
          <p:cNvSpPr>
            <a:spLocks noGrp="1"/>
          </p:cNvSpPr>
          <p:nvPr>
            <p:ph type="ftr" sz="quarter" idx="11"/>
          </p:nvPr>
        </p:nvSpPr>
        <p:spPr/>
        <p:txBody>
          <a:bodyPr/>
          <a:lstStyle/>
          <a:p>
            <a:r>
              <a:rPr lang="en-US"/>
              <a:t>© Indirect Taxes Committee, ICAI</a:t>
            </a:r>
            <a:endParaRPr lang="en-US" dirty="0"/>
          </a:p>
        </p:txBody>
      </p:sp>
      <p:sp>
        <p:nvSpPr>
          <p:cNvPr id="5" name="Slide Number Placeholder 4"/>
          <p:cNvSpPr>
            <a:spLocks noGrp="1"/>
          </p:cNvSpPr>
          <p:nvPr>
            <p:ph type="sldNum" sz="quarter" idx="12"/>
          </p:nvPr>
        </p:nvSpPr>
        <p:spPr/>
        <p:txBody>
          <a:bodyPr/>
          <a:lstStyle/>
          <a:p>
            <a:fld id="{C014DD1E-5D91-48A3-AD6D-45FBA980D106}" type="slidenum">
              <a:rPr lang="en-US" smtClean="0"/>
              <a:t>‹#›</a:t>
            </a:fld>
            <a:endParaRPr lang="en-US" dirty="0"/>
          </a:p>
        </p:txBody>
      </p:sp>
    </p:spTree>
    <p:extLst>
      <p:ext uri="{BB962C8B-B14F-4D97-AF65-F5344CB8AC3E}">
        <p14:creationId xmlns:p14="http://schemas.microsoft.com/office/powerpoint/2010/main" val="1515229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8B13F-E734-4372-B436-77918CED413F}" type="datetime1">
              <a:rPr lang="en-US" smtClean="0"/>
              <a:t>3/3/2017</a:t>
            </a:fld>
            <a:endParaRPr lang="en-US" dirty="0"/>
          </a:p>
        </p:txBody>
      </p:sp>
      <p:sp>
        <p:nvSpPr>
          <p:cNvPr id="3" name="Footer Placeholder 2"/>
          <p:cNvSpPr>
            <a:spLocks noGrp="1"/>
          </p:cNvSpPr>
          <p:nvPr>
            <p:ph type="ftr" sz="quarter" idx="11"/>
          </p:nvPr>
        </p:nvSpPr>
        <p:spPr/>
        <p:txBody>
          <a:bodyPr/>
          <a:lstStyle/>
          <a:p>
            <a:r>
              <a:rPr lang="en-US"/>
              <a:t>© Indirect Taxes Committee, ICAI</a:t>
            </a:r>
            <a:endParaRPr lang="en-US" dirty="0"/>
          </a:p>
        </p:txBody>
      </p:sp>
      <p:sp>
        <p:nvSpPr>
          <p:cNvPr id="4" name="Slide Number Placeholder 3"/>
          <p:cNvSpPr>
            <a:spLocks noGrp="1"/>
          </p:cNvSpPr>
          <p:nvPr>
            <p:ph type="sldNum" sz="quarter" idx="12"/>
          </p:nvPr>
        </p:nvSpPr>
        <p:spPr/>
        <p:txBody>
          <a:bodyPr/>
          <a:lstStyle/>
          <a:p>
            <a:fld id="{C014DD1E-5D91-48A3-AD6D-45FBA980D106}" type="slidenum">
              <a:rPr lang="en-US" smtClean="0"/>
              <a:t>‹#›</a:t>
            </a:fld>
            <a:endParaRPr lang="en-US" dirty="0"/>
          </a:p>
        </p:txBody>
      </p:sp>
    </p:spTree>
    <p:extLst>
      <p:ext uri="{BB962C8B-B14F-4D97-AF65-F5344CB8AC3E}">
        <p14:creationId xmlns:p14="http://schemas.microsoft.com/office/powerpoint/2010/main" val="2172478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8882" y="1701800"/>
            <a:ext cx="4062942" cy="2438400"/>
          </a:xfrm>
        </p:spPr>
        <p:txBody>
          <a:bodyPr anchor="b">
            <a:normAutofit/>
          </a:bodyPr>
          <a:lstStyle>
            <a:lvl1pPr algn="l">
              <a:defRPr sz="2800" b="0" cap="all" spc="200" baseline="0">
                <a:solidFill>
                  <a:schemeClr val="accent1"/>
                </a:solidFill>
              </a:defRPr>
            </a:lvl1pPr>
          </a:lstStyle>
          <a:p>
            <a:r>
              <a:rPr lang="en-US"/>
              <a:t>Click to edit Master title style</a:t>
            </a:r>
            <a:endParaRPr/>
          </a:p>
        </p:txBody>
      </p:sp>
      <p:sp>
        <p:nvSpPr>
          <p:cNvPr id="4" name="Text Placeholder 3"/>
          <p:cNvSpPr>
            <a:spLocks noGrp="1"/>
          </p:cNvSpPr>
          <p:nvPr>
            <p:ph type="body" sz="half" idx="2"/>
          </p:nvPr>
        </p:nvSpPr>
        <p:spPr>
          <a:xfrm>
            <a:off x="1218882" y="4241800"/>
            <a:ext cx="4062942" cy="1930400"/>
          </a:xfrm>
        </p:spPr>
        <p:txBody>
          <a:bodyPr>
            <a:normAutofit/>
          </a:bodyPr>
          <a:lstStyle>
            <a:lvl1pPr marL="0" indent="0">
              <a:buNone/>
              <a:defRPr sz="20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3" name="Content Placeholder 2"/>
          <p:cNvSpPr>
            <a:spLocks noGrp="1"/>
          </p:cNvSpPr>
          <p:nvPr>
            <p:ph idx="1"/>
          </p:nvPr>
        </p:nvSpPr>
        <p:spPr>
          <a:xfrm>
            <a:off x="5484971" y="584200"/>
            <a:ext cx="6094413" cy="558800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E2118238-296A-44ED-8026-4D382E5A42DA}" type="datetime1">
              <a:rPr lang="en-US" smtClean="0"/>
              <a:t>3/3/2017</a:t>
            </a:fld>
            <a:endParaRPr lang="en-US" dirty="0"/>
          </a:p>
        </p:txBody>
      </p:sp>
      <p:sp>
        <p:nvSpPr>
          <p:cNvPr id="6" name="Footer Placeholder 5"/>
          <p:cNvSpPr>
            <a:spLocks noGrp="1"/>
          </p:cNvSpPr>
          <p:nvPr>
            <p:ph type="ftr" sz="quarter" idx="11"/>
          </p:nvPr>
        </p:nvSpPr>
        <p:spPr/>
        <p:txBody>
          <a:bodyPr/>
          <a:lstStyle/>
          <a:p>
            <a:r>
              <a:rPr lang="en-US"/>
              <a:t>© Indirect Taxes Committee, ICAI</a:t>
            </a:r>
            <a:endParaRPr lang="en-US" dirty="0"/>
          </a:p>
        </p:txBody>
      </p:sp>
      <p:sp>
        <p:nvSpPr>
          <p:cNvPr id="7" name="Slide Number Placeholder 6"/>
          <p:cNvSpPr>
            <a:spLocks noGrp="1"/>
          </p:cNvSpPr>
          <p:nvPr>
            <p:ph type="sldNum" sz="quarter" idx="12"/>
          </p:nvPr>
        </p:nvSpPr>
        <p:spPr/>
        <p:txBody>
          <a:bodyPr/>
          <a:lstStyle/>
          <a:p>
            <a:fld id="{C014DD1E-5D91-48A3-AD6D-45FBA980D106}" type="slidenum">
              <a:rPr lang="en-US" smtClean="0"/>
              <a:t>‹#›</a:t>
            </a:fld>
            <a:endParaRPr lang="en-US" dirty="0"/>
          </a:p>
        </p:txBody>
      </p:sp>
    </p:spTree>
    <p:extLst>
      <p:ext uri="{BB962C8B-B14F-4D97-AF65-F5344CB8AC3E}">
        <p14:creationId xmlns:p14="http://schemas.microsoft.com/office/powerpoint/2010/main" val="1618139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8882" y="1701800"/>
            <a:ext cx="4062942" cy="2438400"/>
          </a:xfrm>
        </p:spPr>
        <p:txBody>
          <a:bodyPr anchor="b">
            <a:normAutofit/>
          </a:bodyPr>
          <a:lstStyle>
            <a:lvl1pPr algn="l">
              <a:defRPr sz="2800" b="0" cap="all" spc="200" baseline="0">
                <a:solidFill>
                  <a:schemeClr val="accent1"/>
                </a:solidFill>
              </a:defRPr>
            </a:lvl1pPr>
          </a:lstStyle>
          <a:p>
            <a:r>
              <a:rPr lang="en-US"/>
              <a:t>Click to edit Master title style</a:t>
            </a:r>
            <a:endParaRPr/>
          </a:p>
        </p:txBody>
      </p:sp>
      <p:sp>
        <p:nvSpPr>
          <p:cNvPr id="4" name="Text Placeholder 3"/>
          <p:cNvSpPr>
            <a:spLocks noGrp="1"/>
          </p:cNvSpPr>
          <p:nvPr>
            <p:ph type="body" sz="half" idx="2"/>
          </p:nvPr>
        </p:nvSpPr>
        <p:spPr>
          <a:xfrm>
            <a:off x="1218882" y="4241800"/>
            <a:ext cx="4062942" cy="1930400"/>
          </a:xfrm>
        </p:spPr>
        <p:txBody>
          <a:bodyPr>
            <a:normAutofit/>
          </a:bodyPr>
          <a:lstStyle>
            <a:lvl1pPr marL="0" indent="0">
              <a:buNone/>
              <a:defRPr sz="20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5484971" y="584200"/>
            <a:ext cx="6094413" cy="5588000"/>
          </a:xfrm>
          <a:ln w="12700">
            <a:solidFill>
              <a:schemeClr val="bg1">
                <a:lumMod val="75000"/>
                <a:lumOff val="25000"/>
              </a:schemeClr>
            </a:solidFill>
            <a:miter lim="800000"/>
          </a:ln>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dirty="0"/>
              <a:t>Click icon to add picture</a:t>
            </a:r>
            <a:endParaRPr dirty="0"/>
          </a:p>
        </p:txBody>
      </p:sp>
      <p:sp>
        <p:nvSpPr>
          <p:cNvPr id="5" name="Date Placeholder 4"/>
          <p:cNvSpPr>
            <a:spLocks noGrp="1"/>
          </p:cNvSpPr>
          <p:nvPr>
            <p:ph type="dt" sz="half" idx="10"/>
          </p:nvPr>
        </p:nvSpPr>
        <p:spPr/>
        <p:txBody>
          <a:bodyPr/>
          <a:lstStyle/>
          <a:p>
            <a:fld id="{FFE9B50F-3915-4F91-A5FD-32310ACE7B8E}" type="datetime1">
              <a:rPr lang="en-US" smtClean="0"/>
              <a:t>3/3/2017</a:t>
            </a:fld>
            <a:endParaRPr lang="en-US" dirty="0"/>
          </a:p>
        </p:txBody>
      </p:sp>
      <p:sp>
        <p:nvSpPr>
          <p:cNvPr id="6" name="Footer Placeholder 5"/>
          <p:cNvSpPr>
            <a:spLocks noGrp="1"/>
          </p:cNvSpPr>
          <p:nvPr>
            <p:ph type="ftr" sz="quarter" idx="11"/>
          </p:nvPr>
        </p:nvSpPr>
        <p:spPr/>
        <p:txBody>
          <a:bodyPr/>
          <a:lstStyle/>
          <a:p>
            <a:r>
              <a:rPr lang="en-US"/>
              <a:t>© Indirect Taxes Committee, ICAI</a:t>
            </a:r>
            <a:endParaRPr lang="en-US" dirty="0"/>
          </a:p>
        </p:txBody>
      </p:sp>
      <p:sp>
        <p:nvSpPr>
          <p:cNvPr id="7" name="Slide Number Placeholder 6"/>
          <p:cNvSpPr>
            <a:spLocks noGrp="1"/>
          </p:cNvSpPr>
          <p:nvPr>
            <p:ph type="sldNum" sz="quarter" idx="12"/>
          </p:nvPr>
        </p:nvSpPr>
        <p:spPr/>
        <p:txBody>
          <a:bodyPr/>
          <a:lstStyle/>
          <a:p>
            <a:fld id="{C014DD1E-5D91-48A3-AD6D-45FBA980D106}" type="slidenum">
              <a:rPr lang="en-US" smtClean="0"/>
              <a:t>‹#›</a:t>
            </a:fld>
            <a:endParaRPr lang="en-US" dirty="0"/>
          </a:p>
        </p:txBody>
      </p:sp>
    </p:spTree>
    <p:extLst>
      <p:ext uri="{BB962C8B-B14F-4D97-AF65-F5344CB8AC3E}">
        <p14:creationId xmlns:p14="http://schemas.microsoft.com/office/powerpoint/2010/main" val="422343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FF197A5-38C3-4568-8263-51192DBEA74A}" type="datetime1">
              <a:rPr lang="en-US" smtClean="0"/>
              <a:t>3/3/2017</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
        <p:nvSpPr>
          <p:cNvPr id="6" name="Slide Number Placeholder 5"/>
          <p:cNvSpPr>
            <a:spLocks noGrp="1"/>
          </p:cNvSpPr>
          <p:nvPr>
            <p:ph type="sldNum" sz="quarter" idx="12"/>
          </p:nvPr>
        </p:nvSpPr>
        <p:spPr/>
        <p:txBody>
          <a:bodyPr/>
          <a:lstStyle/>
          <a:p>
            <a:fld id="{C014DD1E-5D91-48A3-AD6D-45FBA980D106}" type="slidenum">
              <a:rPr lang="en-US" smtClean="0"/>
              <a:t>‹#›</a:t>
            </a:fld>
            <a:endParaRPr lang="en-US" dirty="0"/>
          </a:p>
        </p:txBody>
      </p:sp>
    </p:spTree>
    <p:extLst>
      <p:ext uri="{BB962C8B-B14F-4D97-AF65-F5344CB8AC3E}">
        <p14:creationId xmlns:p14="http://schemas.microsoft.com/office/powerpoint/2010/main" val="199667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584200"/>
            <a:ext cx="2742486" cy="55880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8882" y="584200"/>
            <a:ext cx="7414869" cy="55880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17C3150D-7432-41B1-B16B-CF2E096356EA}" type="datetime1">
              <a:rPr lang="en-US" smtClean="0"/>
              <a:t>3/3/2017</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
        <p:nvSpPr>
          <p:cNvPr id="6" name="Slide Number Placeholder 5"/>
          <p:cNvSpPr>
            <a:spLocks noGrp="1"/>
          </p:cNvSpPr>
          <p:nvPr>
            <p:ph type="sldNum" sz="quarter" idx="12"/>
          </p:nvPr>
        </p:nvSpPr>
        <p:spPr/>
        <p:txBody>
          <a:bodyPr/>
          <a:lstStyle/>
          <a:p>
            <a:fld id="{C014DD1E-5D91-48A3-AD6D-45FBA980D106}" type="slidenum">
              <a:rPr lang="en-US" smtClean="0"/>
              <a:t>‹#›</a:t>
            </a:fld>
            <a:endParaRPr lang="en-US" dirty="0"/>
          </a:p>
        </p:txBody>
      </p:sp>
    </p:spTree>
    <p:extLst>
      <p:ext uri="{BB962C8B-B14F-4D97-AF65-F5344CB8AC3E}">
        <p14:creationId xmlns:p14="http://schemas.microsoft.com/office/powerpoint/2010/main" val="595886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100000"/>
                <a:shade val="0"/>
                <a:satMod val="100000"/>
              </a:schemeClr>
            </a:gs>
            <a:gs pos="85000">
              <a:schemeClr val="bg2">
                <a:tint val="100000"/>
                <a:shade val="30000"/>
                <a:satMod val="100000"/>
              </a:schemeClr>
            </a:gs>
            <a:gs pos="100000">
              <a:schemeClr val="bg2">
                <a:shade val="60000"/>
                <a:satMod val="100000"/>
              </a:schemeClr>
            </a:gs>
          </a:gsLst>
          <a:lin ang="3600000" scaled="0"/>
          <a:tileRect/>
        </a:gradFill>
        <a:effectLst/>
      </p:bgPr>
    </p:bg>
    <p:spTree>
      <p:nvGrpSpPr>
        <p:cNvPr id="1" name=""/>
        <p:cNvGrpSpPr/>
        <p:nvPr/>
      </p:nvGrpSpPr>
      <p:grpSpPr>
        <a:xfrm>
          <a:off x="0" y="0"/>
          <a:ext cx="0" cy="0"/>
          <a:chOff x="0" y="0"/>
          <a:chExt cx="0" cy="0"/>
        </a:xfrm>
      </p:grpSpPr>
      <p:grpSp>
        <p:nvGrpSpPr>
          <p:cNvPr id="15" name="left lines"/>
          <p:cNvGrpSpPr/>
          <p:nvPr/>
        </p:nvGrpSpPr>
        <p:grpSpPr>
          <a:xfrm>
            <a:off x="-15870" y="-3174"/>
            <a:ext cx="819993" cy="5229225"/>
            <a:chOff x="-11906" y="-2381"/>
            <a:chExt cx="615155" cy="3921919"/>
          </a:xfrm>
        </p:grpSpPr>
        <p:sp>
          <p:nvSpPr>
            <p:cNvPr id="10" name="Freeform 9"/>
            <p:cNvSpPr/>
            <p:nvPr/>
          </p:nvSpPr>
          <p:spPr>
            <a:xfrm>
              <a:off x="-9526" y="0"/>
              <a:ext cx="612775" cy="3919538"/>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Lst>
              <a:ahLst/>
              <a:cxnLst>
                <a:cxn ang="0">
                  <a:pos x="connsiteX0" y="connsiteY0"/>
                </a:cxn>
                <a:cxn ang="0">
                  <a:pos x="connsiteX1" y="connsiteY1"/>
                </a:cxn>
                <a:cxn ang="0">
                  <a:pos x="connsiteX2" y="connsiteY2"/>
                </a:cxn>
              </a:cxnLst>
              <a:rect l="l" t="t" r="r" b="b"/>
              <a:pathLst>
                <a:path w="612775" h="3919538">
                  <a:moveTo>
                    <a:pt x="0" y="3919538"/>
                  </a:moveTo>
                  <a:lnTo>
                    <a:pt x="612775" y="2984500"/>
                  </a:lnTo>
                  <a:lnTo>
                    <a:pt x="612775" y="0"/>
                  </a:lnTo>
                </a:path>
              </a:pathLst>
            </a:cu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1" name="Freeform 10"/>
            <p:cNvSpPr/>
            <p:nvPr/>
          </p:nvSpPr>
          <p:spPr>
            <a:xfrm>
              <a:off x="-11906" y="0"/>
              <a:ext cx="410751" cy="3421856"/>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202024 w 612775"/>
                <a:gd name="connsiteY1" fmla="*/ 3607676 h 3919538"/>
                <a:gd name="connsiteX2" fmla="*/ 612775 w 612775"/>
                <a:gd name="connsiteY2" fmla="*/ 2984500 h 3919538"/>
                <a:gd name="connsiteX3" fmla="*/ 612775 w 612775"/>
                <a:gd name="connsiteY3" fmla="*/ 0 h 3919538"/>
                <a:gd name="connsiteX0" fmla="*/ 0 w 410751"/>
                <a:gd name="connsiteY0" fmla="*/ 3607676 h 3607676"/>
                <a:gd name="connsiteX1" fmla="*/ 410751 w 410751"/>
                <a:gd name="connsiteY1" fmla="*/ 2984500 h 3607676"/>
                <a:gd name="connsiteX2" fmla="*/ 410751 w 410751"/>
                <a:gd name="connsiteY2" fmla="*/ 0 h 3607676"/>
                <a:gd name="connsiteX0" fmla="*/ 0 w 410751"/>
                <a:gd name="connsiteY0" fmla="*/ 3607676 h 3607676"/>
                <a:gd name="connsiteX1" fmla="*/ 410751 w 410751"/>
                <a:gd name="connsiteY1" fmla="*/ 2984500 h 3607676"/>
                <a:gd name="connsiteX2" fmla="*/ 409575 w 410751"/>
                <a:gd name="connsiteY2" fmla="*/ 185820 h 3607676"/>
                <a:gd name="connsiteX3" fmla="*/ 410751 w 410751"/>
                <a:gd name="connsiteY3" fmla="*/ 0 h 3607676"/>
                <a:gd name="connsiteX0" fmla="*/ 0 w 410751"/>
                <a:gd name="connsiteY0" fmla="*/ 3421856 h 3421856"/>
                <a:gd name="connsiteX1" fmla="*/ 410751 w 410751"/>
                <a:gd name="connsiteY1" fmla="*/ 2798680 h 3421856"/>
                <a:gd name="connsiteX2" fmla="*/ 409575 w 410751"/>
                <a:gd name="connsiteY2" fmla="*/ 0 h 3421856"/>
              </a:gdLst>
              <a:ahLst/>
              <a:cxnLst>
                <a:cxn ang="0">
                  <a:pos x="connsiteX0" y="connsiteY0"/>
                </a:cxn>
                <a:cxn ang="0">
                  <a:pos x="connsiteX1" y="connsiteY1"/>
                </a:cxn>
                <a:cxn ang="0">
                  <a:pos x="connsiteX2" y="connsiteY2"/>
                </a:cxn>
              </a:cxnLst>
              <a:rect l="l" t="t" r="r" b="b"/>
              <a:pathLst>
                <a:path w="410751" h="3421856">
                  <a:moveTo>
                    <a:pt x="0" y="3421856"/>
                  </a:moveTo>
                  <a:lnTo>
                    <a:pt x="410751" y="2798680"/>
                  </a:lnTo>
                  <a:lnTo>
                    <a:pt x="409575" y="0"/>
                  </a:lnTo>
                </a:path>
              </a:pathLst>
            </a:cu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4" name="Freeform 13"/>
            <p:cNvSpPr/>
            <p:nvPr/>
          </p:nvSpPr>
          <p:spPr>
            <a:xfrm>
              <a:off x="-7144" y="-2381"/>
              <a:ext cx="238919" cy="297656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373856 w 612775"/>
                <a:gd name="connsiteY1" fmla="*/ 3344891 h 3919538"/>
                <a:gd name="connsiteX2" fmla="*/ 612775 w 612775"/>
                <a:gd name="connsiteY2" fmla="*/ 2984500 h 3919538"/>
                <a:gd name="connsiteX3" fmla="*/ 612775 w 612775"/>
                <a:gd name="connsiteY3" fmla="*/ 0 h 3919538"/>
                <a:gd name="connsiteX0" fmla="*/ 0 w 238919"/>
                <a:gd name="connsiteY0" fmla="*/ 3344891 h 3344891"/>
                <a:gd name="connsiteX1" fmla="*/ 238919 w 238919"/>
                <a:gd name="connsiteY1" fmla="*/ 2984500 h 3344891"/>
                <a:gd name="connsiteX2" fmla="*/ 238919 w 238919"/>
                <a:gd name="connsiteY2" fmla="*/ 0 h 3344891"/>
                <a:gd name="connsiteX0" fmla="*/ 0 w 238919"/>
                <a:gd name="connsiteY0" fmla="*/ 3344891 h 3344891"/>
                <a:gd name="connsiteX1" fmla="*/ 238919 w 238919"/>
                <a:gd name="connsiteY1" fmla="*/ 2984500 h 3344891"/>
                <a:gd name="connsiteX2" fmla="*/ 238125 w 238919"/>
                <a:gd name="connsiteY2" fmla="*/ 368330 h 3344891"/>
                <a:gd name="connsiteX3" fmla="*/ 238919 w 238919"/>
                <a:gd name="connsiteY3" fmla="*/ 0 h 3344891"/>
                <a:gd name="connsiteX0" fmla="*/ 0 w 238919"/>
                <a:gd name="connsiteY0" fmla="*/ 2976561 h 2976561"/>
                <a:gd name="connsiteX1" fmla="*/ 238919 w 238919"/>
                <a:gd name="connsiteY1" fmla="*/ 2616170 h 2976561"/>
                <a:gd name="connsiteX2" fmla="*/ 238125 w 238919"/>
                <a:gd name="connsiteY2" fmla="*/ 0 h 2976561"/>
              </a:gdLst>
              <a:ahLst/>
              <a:cxnLst>
                <a:cxn ang="0">
                  <a:pos x="connsiteX0" y="connsiteY0"/>
                </a:cxn>
                <a:cxn ang="0">
                  <a:pos x="connsiteX1" y="connsiteY1"/>
                </a:cxn>
                <a:cxn ang="0">
                  <a:pos x="connsiteX2" y="connsiteY2"/>
                </a:cxn>
              </a:cxnLst>
              <a:rect l="l" t="t" r="r" b="b"/>
              <a:pathLst>
                <a:path w="238919" h="2976561">
                  <a:moveTo>
                    <a:pt x="0" y="2976561"/>
                  </a:moveTo>
                  <a:lnTo>
                    <a:pt x="238919" y="2616170"/>
                  </a:lnTo>
                  <a:cubicBezTo>
                    <a:pt x="238654" y="1744113"/>
                    <a:pt x="238390" y="872057"/>
                    <a:pt x="238125" y="0"/>
                  </a:cubicBezTo>
                </a:path>
              </a:pathLst>
            </a:cu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sp>
        <p:nvSpPr>
          <p:cNvPr id="2" name="Title Placeholder 1"/>
          <p:cNvSpPr>
            <a:spLocks noGrp="1"/>
          </p:cNvSpPr>
          <p:nvPr>
            <p:ph type="title"/>
          </p:nvPr>
        </p:nvSpPr>
        <p:spPr>
          <a:xfrm>
            <a:off x="1218883" y="274637"/>
            <a:ext cx="10360501" cy="1223963"/>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18883" y="1701797"/>
            <a:ext cx="10360501" cy="4462272"/>
          </a:xfrm>
          <a:prstGeom prst="rect">
            <a:avLst/>
          </a:prstGeom>
        </p:spPr>
        <p:txBody>
          <a:bodyPr vert="horz" lIns="121899" tIns="60949" rIns="121899" bIns="60949"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18882" y="6356352"/>
            <a:ext cx="2234618" cy="365125"/>
          </a:xfrm>
          <a:prstGeom prst="rect">
            <a:avLst/>
          </a:prstGeom>
        </p:spPr>
        <p:txBody>
          <a:bodyPr vert="horz" lIns="121899" tIns="60949" rIns="121899" bIns="60949" rtlCol="0" anchor="ctr"/>
          <a:lstStyle>
            <a:lvl1pPr algn="l">
              <a:defRPr sz="1200">
                <a:solidFill>
                  <a:schemeClr val="tx1">
                    <a:tint val="75000"/>
                  </a:schemeClr>
                </a:solidFill>
              </a:defRPr>
            </a:lvl1pPr>
          </a:lstStyle>
          <a:p>
            <a:fld id="{EF58E24A-865B-43DA-AFAF-5CA98C959EEA}" type="datetime1">
              <a:rPr lang="en-US" smtClean="0"/>
              <a:t>3/3/2017</a:t>
            </a:fld>
            <a:endParaRPr lang="en-US" dirty="0"/>
          </a:p>
        </p:txBody>
      </p:sp>
      <p:sp>
        <p:nvSpPr>
          <p:cNvPr id="5" name="Footer Placeholder 4"/>
          <p:cNvSpPr>
            <a:spLocks noGrp="1"/>
          </p:cNvSpPr>
          <p:nvPr>
            <p:ph type="ftr" sz="quarter" idx="3"/>
          </p:nvPr>
        </p:nvSpPr>
        <p:spPr>
          <a:xfrm>
            <a:off x="3453501" y="6356352"/>
            <a:ext cx="5281824" cy="365125"/>
          </a:xfrm>
          <a:prstGeom prst="rect">
            <a:avLst/>
          </a:prstGeom>
        </p:spPr>
        <p:txBody>
          <a:bodyPr vert="horz" lIns="121899" tIns="60949" rIns="121899" bIns="60949" rtlCol="0" anchor="ctr"/>
          <a:lstStyle>
            <a:lvl1pPr algn="ctr">
              <a:defRPr sz="1200">
                <a:solidFill>
                  <a:schemeClr val="tx1">
                    <a:tint val="75000"/>
                  </a:schemeClr>
                </a:solidFill>
              </a:defRPr>
            </a:lvl1pPr>
          </a:lstStyle>
          <a:p>
            <a:r>
              <a:rPr lang="en-US"/>
              <a:t>© Indirect Taxes Committee, ICAI</a:t>
            </a:r>
            <a:endParaRPr lang="en-US" dirty="0"/>
          </a:p>
        </p:txBody>
      </p:sp>
      <p:sp>
        <p:nvSpPr>
          <p:cNvPr id="6" name="Slide Number Placeholder 5"/>
          <p:cNvSpPr>
            <a:spLocks noGrp="1"/>
          </p:cNvSpPr>
          <p:nvPr>
            <p:ph type="sldNum" sz="quarter" idx="4"/>
          </p:nvPr>
        </p:nvSpPr>
        <p:spPr>
          <a:xfrm>
            <a:off x="10563649" y="6356352"/>
            <a:ext cx="1015735" cy="365125"/>
          </a:xfrm>
          <a:prstGeom prst="rect">
            <a:avLst/>
          </a:prstGeom>
        </p:spPr>
        <p:txBody>
          <a:bodyPr vert="horz" lIns="121899" tIns="60949" rIns="121899" bIns="60949" rtlCol="0" anchor="ctr"/>
          <a:lstStyle>
            <a:lvl1pPr algn="r">
              <a:defRPr sz="1200">
                <a:solidFill>
                  <a:schemeClr val="tx1">
                    <a:tint val="75000"/>
                  </a:schemeClr>
                </a:solidFill>
              </a:defRPr>
            </a:lvl1pPr>
          </a:lstStyle>
          <a:p>
            <a:fld id="{C014DD1E-5D91-48A3-AD6D-45FBA980D106}" type="slidenum">
              <a:rPr lang="en-US" smtClean="0"/>
              <a:pPr/>
              <a:t>‹#›</a:t>
            </a:fld>
            <a:endParaRPr lang="en-US" dirty="0"/>
          </a:p>
        </p:txBody>
      </p:sp>
      <p:pic>
        <p:nvPicPr>
          <p:cNvPr id="18" name="Picture 1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9052" y="0"/>
            <a:ext cx="492760" cy="533400"/>
          </a:xfrm>
          <a:prstGeom prst="rect">
            <a:avLst/>
          </a:prstGeom>
        </p:spPr>
      </p:pic>
    </p:spTree>
    <p:extLst>
      <p:ext uri="{BB962C8B-B14F-4D97-AF65-F5344CB8AC3E}">
        <p14:creationId xmlns:p14="http://schemas.microsoft.com/office/powerpoint/2010/main" val="1395275884"/>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1218987" rtl="0" eaLnBrk="1" latinLnBrk="0" hangingPunct="1">
        <a:lnSpc>
          <a:spcPct val="90000"/>
        </a:lnSpc>
        <a:spcBef>
          <a:spcPct val="0"/>
        </a:spcBef>
        <a:buNone/>
        <a:defRPr sz="3600" kern="1200">
          <a:solidFill>
            <a:srgbClr val="00B0F0"/>
          </a:solidFill>
          <a:latin typeface="Arial" panose="020B0604020202020204" pitchFamily="34" charset="0"/>
          <a:ea typeface="+mj-ea"/>
          <a:cs typeface="Arial" panose="020B0604020202020204" pitchFamily="34" charset="0"/>
        </a:defRPr>
      </a:lvl1pPr>
    </p:titleStyle>
    <p:bodyStyle>
      <a:lvl1pPr marL="304747" indent="-304747" algn="l" defTabSz="1218987" rtl="0" eaLnBrk="1" latinLnBrk="0" hangingPunct="1">
        <a:lnSpc>
          <a:spcPct val="90000"/>
        </a:lnSpc>
        <a:spcBef>
          <a:spcPts val="1600"/>
        </a:spcBef>
        <a:buClr>
          <a:schemeClr val="accent1"/>
        </a:buClr>
        <a:buSzPct val="100000"/>
        <a:buFont typeface="Arial" pitchFamily="34" charset="0"/>
        <a:buChar char="•"/>
        <a:defRPr sz="2800" kern="1200">
          <a:solidFill>
            <a:schemeClr val="tx1"/>
          </a:solidFill>
          <a:latin typeface="+mn-lt"/>
          <a:ea typeface="+mn-ea"/>
          <a:cs typeface="+mn-cs"/>
        </a:defRPr>
      </a:lvl1pPr>
      <a:lvl2pPr marL="609493" indent="-231607" algn="l" defTabSz="1218987" rtl="0" eaLnBrk="1" latinLnBrk="0" hangingPunct="1">
        <a:lnSpc>
          <a:spcPct val="90000"/>
        </a:lnSpc>
        <a:spcBef>
          <a:spcPts val="800"/>
        </a:spcBef>
        <a:buClr>
          <a:schemeClr val="accent1"/>
        </a:buClr>
        <a:buSzPct val="80000"/>
        <a:buFont typeface="Arial" pitchFamily="34" charset="0"/>
        <a:buChar char="•"/>
        <a:defRPr sz="2400" kern="1200">
          <a:solidFill>
            <a:schemeClr val="tx1"/>
          </a:solidFill>
          <a:latin typeface="+mn-lt"/>
          <a:ea typeface="+mn-ea"/>
          <a:cs typeface="+mn-cs"/>
        </a:defRPr>
      </a:lvl2pPr>
      <a:lvl3pPr marL="91424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3pPr>
      <a:lvl4pPr marL="121898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4pPr>
      <a:lvl5pPr marL="1523733"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5pPr>
      <a:lvl6pPr marL="182848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6pPr>
      <a:lvl7pPr marL="213322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7pPr>
      <a:lvl8pPr marL="2437973"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8pPr>
      <a:lvl9pPr marL="2742720"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13.xml"/><Relationship Id="rId3" Type="http://schemas.openxmlformats.org/officeDocument/2006/relationships/diagramLayout" Target="../diagrams/layout12.xml"/><Relationship Id="rId7" Type="http://schemas.openxmlformats.org/officeDocument/2006/relationships/diagramData" Target="../diagrams/data13.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11" Type="http://schemas.microsoft.com/office/2007/relationships/diagramDrawing" Target="../diagrams/drawing13.xml"/><Relationship Id="rId5" Type="http://schemas.openxmlformats.org/officeDocument/2006/relationships/diagramColors" Target="../diagrams/colors12.xml"/><Relationship Id="rId10" Type="http://schemas.openxmlformats.org/officeDocument/2006/relationships/diagramColors" Target="../diagrams/colors13.xml"/><Relationship Id="rId4" Type="http://schemas.openxmlformats.org/officeDocument/2006/relationships/diagramQuickStyle" Target="../diagrams/quickStyle12.xml"/><Relationship Id="rId9" Type="http://schemas.openxmlformats.org/officeDocument/2006/relationships/diagramQuickStyle" Target="../diagrams/quickStyle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diagramColors" Target="../diagrams/colors16.xml"/><Relationship Id="rId3" Type="http://schemas.openxmlformats.org/officeDocument/2006/relationships/slideLayout" Target="../slideLayouts/slideLayout6.xml"/><Relationship Id="rId7" Type="http://schemas.openxmlformats.org/officeDocument/2006/relationships/diagramQuickStyle" Target="../diagrams/quickStyle16.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diagramLayout" Target="../diagrams/layout16.xml"/><Relationship Id="rId5" Type="http://schemas.openxmlformats.org/officeDocument/2006/relationships/diagramData" Target="../diagrams/data16.xml"/><Relationship Id="rId4" Type="http://schemas.openxmlformats.org/officeDocument/2006/relationships/notesSlide" Target="../notesSlides/notesSlide5.xml"/><Relationship Id="rId9" Type="http://schemas.microsoft.com/office/2007/relationships/diagramDrawing" Target="../diagrams/drawing16.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www.idtc.icai.org/" TargetMode="External"/><Relationship Id="rId2" Type="http://schemas.openxmlformats.org/officeDocument/2006/relationships/hyperlink" Target="mailto:idtc@icai.in" TargetMode="External"/><Relationship Id="rId1" Type="http://schemas.openxmlformats.org/officeDocument/2006/relationships/slideLayout" Target="../slideLayouts/slideLayout7.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89012" y="1828800"/>
            <a:ext cx="9319472" cy="3810000"/>
          </a:xfrm>
        </p:spPr>
        <p:txBody>
          <a:bodyPr>
            <a:normAutofit/>
          </a:bodyPr>
          <a:lstStyle/>
          <a:p>
            <a:pPr algn="ctr"/>
            <a:r>
              <a:rPr lang="en-IN" dirty="0"/>
              <a:t>How Technology simplifies </a:t>
            </a:r>
            <a:br>
              <a:rPr lang="en-IN" dirty="0"/>
            </a:br>
            <a:r>
              <a:rPr lang="en-IN" dirty="0"/>
              <a:t>GST Compliance?</a:t>
            </a:r>
            <a:br>
              <a:rPr lang="en-IN" dirty="0"/>
            </a:br>
            <a:br>
              <a:rPr lang="en-IN" dirty="0"/>
            </a:br>
            <a:r>
              <a:rPr lang="en-IN" sz="4400" dirty="0">
                <a:solidFill>
                  <a:schemeClr val="accent1">
                    <a:lumMod val="40000"/>
                    <a:lumOff val="60000"/>
                  </a:schemeClr>
                </a:solidFill>
              </a:rPr>
              <a:t>CA A.Rafeq</a:t>
            </a:r>
            <a:r>
              <a:rPr lang="en-IN" dirty="0">
                <a:solidFill>
                  <a:schemeClr val="accent1">
                    <a:lumMod val="40000"/>
                    <a:lumOff val="60000"/>
                  </a:schemeClr>
                </a:solidFill>
              </a:rPr>
              <a:t>, </a:t>
            </a:r>
            <a:r>
              <a:rPr lang="en-IN" sz="3100" dirty="0">
                <a:solidFill>
                  <a:schemeClr val="accent1">
                    <a:lumMod val="40000"/>
                    <a:lumOff val="60000"/>
                  </a:schemeClr>
                </a:solidFill>
              </a:rPr>
              <a:t>FCA, CISA, CGEIT, CIA</a:t>
            </a:r>
            <a:br>
              <a:rPr lang="en-IN" sz="3100" dirty="0">
                <a:solidFill>
                  <a:schemeClr val="accent1">
                    <a:lumMod val="40000"/>
                    <a:lumOff val="60000"/>
                  </a:schemeClr>
                </a:solidFill>
              </a:rPr>
            </a:br>
            <a:endParaRPr lang="en-GB" sz="4400" dirty="0">
              <a:solidFill>
                <a:schemeClr val="accent1">
                  <a:lumMod val="20000"/>
                  <a:lumOff val="80000"/>
                </a:schemeClr>
              </a:solidFill>
            </a:endParaRPr>
          </a:p>
        </p:txBody>
      </p:sp>
      <p:sp>
        <p:nvSpPr>
          <p:cNvPr id="2" name="Slide Number Placeholder 1"/>
          <p:cNvSpPr>
            <a:spLocks noGrp="1"/>
          </p:cNvSpPr>
          <p:nvPr>
            <p:ph type="sldNum" sz="quarter" idx="12"/>
          </p:nvPr>
        </p:nvSpPr>
        <p:spPr/>
        <p:txBody>
          <a:bodyPr/>
          <a:lstStyle/>
          <a:p>
            <a:fld id="{C014DD1E-5D91-48A3-AD6D-45FBA980D106}" type="slidenum">
              <a:rPr lang="en-US" smtClean="0"/>
              <a:pPr/>
              <a:t>1</a:t>
            </a:fld>
            <a:endParaRPr lang="en-US" dirty="0"/>
          </a:p>
        </p:txBody>
      </p:sp>
    </p:spTree>
    <p:extLst>
      <p:ext uri="{BB962C8B-B14F-4D97-AF65-F5344CB8AC3E}">
        <p14:creationId xmlns:p14="http://schemas.microsoft.com/office/powerpoint/2010/main" val="1332291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522413" y="381000"/>
            <a:ext cx="9144001" cy="838200"/>
          </a:xfrm>
        </p:spPr>
        <p:txBody>
          <a:bodyPr/>
          <a:lstStyle/>
          <a:p>
            <a:r>
              <a:rPr lang="en-US" dirty="0"/>
              <a:t>Learning Objectives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981581240"/>
              </p:ext>
            </p:extLst>
          </p:nvPr>
        </p:nvGraphicFramePr>
        <p:xfrm>
          <a:off x="1217613" y="1447800"/>
          <a:ext cx="10210800" cy="4800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p:txBody>
          <a:bodyPr/>
          <a:lstStyle/>
          <a:p>
            <a:fld id="{2A013F82-EE5E-44EE-A61D-E31C6657F26F}" type="slidenum">
              <a:rPr lang="en-GB" smtClean="0"/>
              <a:t>2</a:t>
            </a:fld>
            <a:endParaRPr lang="en-GB" dirty="0"/>
          </a:p>
        </p:txBody>
      </p:sp>
      <p:sp>
        <p:nvSpPr>
          <p:cNvPr id="4" name="Footer Placeholder 3"/>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1461389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FFB26F6D-1011-4122-A48A-0E1D65A44B9F}"/>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CB8F086E-841A-4924-816C-014BFEF2D450}"/>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A1F705E5-1F88-443C-8D4D-760CE2E9E017}"/>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5552577D-7292-4562-8868-5DF8F8B9DE1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lvl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674812" y="265167"/>
            <a:ext cx="9144001" cy="838200"/>
          </a:xfrm>
        </p:spPr>
        <p:txBody>
          <a:bodyPr>
            <a:normAutofit/>
          </a:bodyPr>
          <a:lstStyle/>
          <a:p>
            <a:r>
              <a:rPr lang="en-US" dirty="0"/>
              <a:t>Presentation perspective</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339462471"/>
              </p:ext>
            </p:extLst>
          </p:nvPr>
        </p:nvGraphicFramePr>
        <p:xfrm>
          <a:off x="1522413" y="1447801"/>
          <a:ext cx="10286999"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p:txBody>
          <a:bodyPr/>
          <a:lstStyle/>
          <a:p>
            <a:fld id="{2A013F82-EE5E-44EE-A61D-E31C6657F26F}" type="slidenum">
              <a:rPr lang="en-GB" smtClean="0"/>
              <a:t>3</a:t>
            </a:fld>
            <a:endParaRPr lang="en-GB" dirty="0"/>
          </a:p>
        </p:txBody>
      </p:sp>
      <p:sp>
        <p:nvSpPr>
          <p:cNvPr id="4" name="Footer Placeholder 3"/>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36648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E63E715B-E510-42E4-9C95-C400EA343D31}"/>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graphicEl>
                                              <a:dgm id="{18CFD0FC-4002-4814-BE45-A7F3BEE5199C}"/>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graphicEl>
                                              <a:dgm id="{EE6792D9-DD2B-4095-91D1-E8E21FA6B936}"/>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graphicEl>
                                              <a:dgm id="{596DCBA4-DC76-4CBC-BCCE-6AD0A8FEE7A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BD7C72FB-8E04-4F6A-9784-7AB1C9D4368F}"/>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graphicEl>
                                              <a:dgm id="{2EA81651-FB21-4E44-B401-8CEAB68E8D4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A013F82-EE5E-44EE-A61D-E31C6657F26F}" type="slidenum">
              <a:rPr lang="en-GB" smtClean="0"/>
              <a:t>4</a:t>
            </a:fld>
            <a:endParaRPr lang="en-GB" dirty="0"/>
          </a:p>
        </p:txBody>
      </p:sp>
      <p:graphicFrame>
        <p:nvGraphicFramePr>
          <p:cNvPr id="3" name="Content Placeholder 2"/>
          <p:cNvGraphicFramePr>
            <a:graphicFrameLocks noGrp="1"/>
          </p:cNvGraphicFramePr>
          <p:nvPr>
            <p:ph idx="4294967295"/>
            <p:extLst>
              <p:ext uri="{D42A27DB-BD31-4B8C-83A1-F6EECF244321}">
                <p14:modId xmlns:p14="http://schemas.microsoft.com/office/powerpoint/2010/main" val="575220941"/>
              </p:ext>
            </p:extLst>
          </p:nvPr>
        </p:nvGraphicFramePr>
        <p:xfrm>
          <a:off x="1141412" y="2438400"/>
          <a:ext cx="10210800" cy="182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4158801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5933457A-2052-45AD-A298-6359F75EB6D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lvl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274637"/>
            <a:ext cx="10360501" cy="868363"/>
          </a:xfrm>
        </p:spPr>
        <p:txBody>
          <a:bodyPr/>
          <a:lstStyle/>
          <a:p>
            <a:pPr algn="ctr"/>
            <a:r>
              <a:rPr lang="en-GB" dirty="0"/>
              <a:t>Art and science of Simplicity</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0012" y="1371600"/>
            <a:ext cx="9601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a:xfrm>
            <a:off x="3453501" y="6492875"/>
            <a:ext cx="5281824" cy="365125"/>
          </a:xfrm>
        </p:spPr>
        <p:txBody>
          <a:bodyPr/>
          <a:lstStyle/>
          <a:p>
            <a:r>
              <a:rPr lang="en-US" dirty="0"/>
              <a:t>© Indirect Taxes Committee, ICAI</a:t>
            </a:r>
          </a:p>
        </p:txBody>
      </p:sp>
      <p:sp>
        <p:nvSpPr>
          <p:cNvPr id="4" name="Slide Number Placeholder 3"/>
          <p:cNvSpPr>
            <a:spLocks noGrp="1"/>
          </p:cNvSpPr>
          <p:nvPr>
            <p:ph type="sldNum" sz="quarter" idx="12"/>
          </p:nvPr>
        </p:nvSpPr>
        <p:spPr/>
        <p:txBody>
          <a:bodyPr/>
          <a:lstStyle/>
          <a:p>
            <a:fld id="{C014DD1E-5D91-48A3-AD6D-45FBA980D106}" type="slidenum">
              <a:rPr lang="en-US" smtClean="0"/>
              <a:t>5</a:t>
            </a:fld>
            <a:endParaRPr lang="en-US" dirty="0"/>
          </a:p>
        </p:txBody>
      </p:sp>
    </p:spTree>
    <p:extLst>
      <p:ext uri="{BB962C8B-B14F-4D97-AF65-F5344CB8AC3E}">
        <p14:creationId xmlns:p14="http://schemas.microsoft.com/office/powerpoint/2010/main" val="805100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3" y="152400"/>
            <a:ext cx="9144001" cy="762000"/>
          </a:xfrm>
        </p:spPr>
        <p:txBody>
          <a:bodyPr>
            <a:normAutofit/>
          </a:bodyPr>
          <a:lstStyle/>
          <a:p>
            <a:r>
              <a:rPr lang="en-IN" dirty="0"/>
              <a:t>Digital Disruption</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796314283"/>
              </p:ext>
            </p:extLst>
          </p:nvPr>
        </p:nvGraphicFramePr>
        <p:xfrm>
          <a:off x="1217613" y="1066800"/>
          <a:ext cx="10820400" cy="52895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2A013F82-EE5E-44EE-A61D-E31C6657F26F}" type="slidenum">
              <a:rPr lang="en-US" smtClean="0"/>
              <a:t>6</a:t>
            </a:fld>
            <a:endParaRPr lang="en-US" dirty="0"/>
          </a:p>
        </p:txBody>
      </p:sp>
      <p:sp>
        <p:nvSpPr>
          <p:cNvPr id="3" name="Footer Placeholder 2"/>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1664038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088AF003-BF7A-4E44-AE25-FADBCA466CFA}"/>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27301A4D-3A0E-4005-8335-706D1DB2E884}"/>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EFF4950B-5D9C-4F86-BB77-BA9C8757B125}"/>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B650CBB6-C82B-411A-8755-241EDFEFA02A}"/>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A3D00EB6-216E-49D5-8DF8-82D3DBE2F35E}"/>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B62C8511-7362-4875-8169-076C45020F1B}"/>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9FF15732-A3AA-4E12-A17F-3D3FB0D7949C}"/>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graphicEl>
                                              <a:dgm id="{42D84BE8-DA80-4D59-9923-C418019EE58A}"/>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graphicEl>
                                              <a:dgm id="{6CD49C82-4CA1-40C9-9463-BC4C1B2072B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753599" cy="762000"/>
          </a:xfrm>
        </p:spPr>
        <p:txBody>
          <a:bodyPr>
            <a:normAutofit/>
          </a:bodyPr>
          <a:lstStyle/>
          <a:p>
            <a:r>
              <a:rPr lang="en-IN" dirty="0"/>
              <a:t>Technology Transformation in India</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08590113"/>
              </p:ext>
            </p:extLst>
          </p:nvPr>
        </p:nvGraphicFramePr>
        <p:xfrm>
          <a:off x="1188546" y="1631952"/>
          <a:ext cx="99060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2A013F82-EE5E-44EE-A61D-E31C6657F26F}" type="slidenum">
              <a:rPr lang="en-US" smtClean="0"/>
              <a:t>7</a:t>
            </a:fld>
            <a:endParaRPr lang="en-US" dirty="0"/>
          </a:p>
        </p:txBody>
      </p:sp>
      <p:sp>
        <p:nvSpPr>
          <p:cNvPr id="3" name="Footer Placeholder 2"/>
          <p:cNvSpPr>
            <a:spLocks noGrp="1"/>
          </p:cNvSpPr>
          <p:nvPr>
            <p:ph type="ftr" sz="quarter" idx="11"/>
          </p:nvPr>
        </p:nvSpPr>
        <p:spPr>
          <a:xfrm>
            <a:off x="3453501" y="6492875"/>
            <a:ext cx="5281824" cy="365125"/>
          </a:xfrm>
        </p:spPr>
        <p:txBody>
          <a:bodyPr/>
          <a:lstStyle/>
          <a:p>
            <a:r>
              <a:rPr lang="en-US" dirty="0"/>
              <a:t>© Indirect Taxes Committee, ICAI</a:t>
            </a:r>
          </a:p>
        </p:txBody>
      </p:sp>
    </p:spTree>
    <p:extLst>
      <p:ext uri="{BB962C8B-B14F-4D97-AF65-F5344CB8AC3E}">
        <p14:creationId xmlns:p14="http://schemas.microsoft.com/office/powerpoint/2010/main" val="3256955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600229D1-43E1-4A8C-AE73-6EE18BBFC2B0}"/>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AA6859E1-100B-4964-9B3D-2BD6775F10F7}"/>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00D1F54B-C14D-4F7A-BBD4-FC151B1A3553}"/>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A1E2ECCA-B2D3-4057-BAB3-F02FE1182889}"/>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24CBC464-66CD-4E1F-B294-1C2FA15647F0}"/>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4170D16E-F9DE-4145-A6BA-7C75D728F5D8}"/>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9371239E-BF08-488C-B7D4-96193F3E6274}"/>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graphicEl>
                                              <a:dgm id="{B06B1270-E071-4ADC-BFCF-D18281A1ED53}"/>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graphicEl>
                                              <a:dgm id="{9CB11677-E2F8-4E45-85BD-3C7AB535B8D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8412" y="1676400"/>
            <a:ext cx="7696200" cy="4296184"/>
          </a:xfrm>
        </p:spPr>
        <p:txBody>
          <a:bodyPr>
            <a:normAutofit lnSpcReduction="10000"/>
          </a:bodyPr>
          <a:lstStyle/>
          <a:p>
            <a:pPr lvl="1"/>
            <a:r>
              <a:rPr lang="en-US" sz="3599" dirty="0"/>
              <a:t>GST is transaction based technology driven compliance</a:t>
            </a:r>
          </a:p>
          <a:p>
            <a:pPr marL="457063" lvl="1" indent="0">
              <a:buNone/>
            </a:pPr>
            <a:endParaRPr lang="en-US" sz="3599" dirty="0"/>
          </a:p>
          <a:p>
            <a:pPr lvl="1"/>
            <a:r>
              <a:rPr lang="en-US" sz="3599" b="1" dirty="0"/>
              <a:t>B</a:t>
            </a:r>
            <a:r>
              <a:rPr lang="en-US" sz="3599" dirty="0"/>
              <a:t> to </a:t>
            </a:r>
            <a:r>
              <a:rPr lang="en-US" sz="3599" b="1" dirty="0"/>
              <a:t>B</a:t>
            </a:r>
            <a:r>
              <a:rPr lang="en-US" sz="3599" dirty="0"/>
              <a:t> to </a:t>
            </a:r>
            <a:r>
              <a:rPr lang="en-US" sz="3599" b="1" dirty="0"/>
              <a:t>G</a:t>
            </a:r>
            <a:r>
              <a:rPr lang="en-US" sz="3599" dirty="0"/>
              <a:t> data exchange through GSTN</a:t>
            </a:r>
          </a:p>
          <a:p>
            <a:pPr marL="457063" lvl="1" indent="0">
              <a:buNone/>
            </a:pPr>
            <a:endParaRPr lang="en-US" sz="3599" dirty="0"/>
          </a:p>
          <a:p>
            <a:pPr lvl="1"/>
            <a:r>
              <a:rPr lang="en-US" sz="3599" dirty="0"/>
              <a:t>Triangulation of Business records with GSTN</a:t>
            </a:r>
          </a:p>
          <a:p>
            <a:pPr marL="457063" lvl="1" indent="0">
              <a:buNone/>
            </a:pPr>
            <a:endParaRPr lang="en-US" dirty="0"/>
          </a:p>
          <a:p>
            <a:pPr marL="457063" lvl="1" indent="0">
              <a:buNone/>
            </a:pPr>
            <a:endParaRPr lang="en-US" dirty="0"/>
          </a:p>
          <a:p>
            <a:pPr lvl="1"/>
            <a:endParaRPr lang="en-IN" dirty="0"/>
          </a:p>
          <a:p>
            <a:endParaRPr lang="en-IN" dirty="0"/>
          </a:p>
          <a:p>
            <a:endParaRPr lang="en-IN" dirty="0"/>
          </a:p>
          <a:p>
            <a:endParaRPr lang="en-IN" dirty="0"/>
          </a:p>
        </p:txBody>
      </p:sp>
      <p:sp>
        <p:nvSpPr>
          <p:cNvPr id="3" name="Title 2"/>
          <p:cNvSpPr>
            <a:spLocks noGrp="1"/>
          </p:cNvSpPr>
          <p:nvPr>
            <p:ph type="title"/>
          </p:nvPr>
        </p:nvSpPr>
        <p:spPr>
          <a:xfrm>
            <a:off x="1702127" y="609600"/>
            <a:ext cx="8595661" cy="609441"/>
          </a:xfrm>
        </p:spPr>
        <p:txBody>
          <a:bodyPr>
            <a:normAutofit fontScale="90000"/>
          </a:bodyPr>
          <a:lstStyle/>
          <a:p>
            <a:pPr lvl="0"/>
            <a:r>
              <a:rPr lang="en-IN" dirty="0"/>
              <a:t>Why Technology is the key in GST</a:t>
            </a:r>
          </a:p>
        </p:txBody>
      </p:sp>
      <p:pic>
        <p:nvPicPr>
          <p:cNvPr id="4" name="Picture 3"/>
          <p:cNvPicPr>
            <a:picLocks noChangeAspect="1"/>
          </p:cNvPicPr>
          <p:nvPr/>
        </p:nvPicPr>
        <p:blipFill>
          <a:blip r:embed="rId2"/>
          <a:stretch>
            <a:fillRect/>
          </a:stretch>
        </p:blipFill>
        <p:spPr>
          <a:xfrm>
            <a:off x="912812" y="1828800"/>
            <a:ext cx="2774736" cy="4531804"/>
          </a:xfrm>
          <a:prstGeom prst="rect">
            <a:avLst/>
          </a:prstGeom>
        </p:spPr>
      </p:pic>
      <p:sp>
        <p:nvSpPr>
          <p:cNvPr id="5" name="Slide Number Placeholder 4"/>
          <p:cNvSpPr>
            <a:spLocks noGrp="1"/>
          </p:cNvSpPr>
          <p:nvPr>
            <p:ph type="sldNum" sz="quarter" idx="12"/>
          </p:nvPr>
        </p:nvSpPr>
        <p:spPr/>
        <p:txBody>
          <a:bodyPr/>
          <a:lstStyle/>
          <a:p>
            <a:fld id="{C014DD1E-5D91-48A3-AD6D-45FBA980D106}" type="slidenum">
              <a:rPr lang="en-US" smtClean="0"/>
              <a:t>8</a:t>
            </a:fld>
            <a:endParaRPr lang="en-US" dirty="0"/>
          </a:p>
        </p:txBody>
      </p:sp>
      <p:sp>
        <p:nvSpPr>
          <p:cNvPr id="6" name="Footer Placeholder 5"/>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4003239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228600"/>
            <a:ext cx="10360501" cy="868363"/>
          </a:xfrm>
        </p:spPr>
        <p:txBody>
          <a:bodyPr/>
          <a:lstStyle/>
          <a:p>
            <a:r>
              <a:rPr lang="en-IN" dirty="0"/>
              <a:t>Technology FAQs of GST</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056311521"/>
              </p:ext>
            </p:extLst>
          </p:nvPr>
        </p:nvGraphicFramePr>
        <p:xfrm>
          <a:off x="1446212" y="1295400"/>
          <a:ext cx="10439400" cy="5060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2A013F82-EE5E-44EE-A61D-E31C6657F26F}" type="slidenum">
              <a:rPr lang="en-GB" smtClean="0"/>
              <a:t>9</a:t>
            </a:fld>
            <a:endParaRPr lang="en-GB" dirty="0"/>
          </a:p>
        </p:txBody>
      </p:sp>
      <p:sp>
        <p:nvSpPr>
          <p:cNvPr id="3" name="Footer Placeholder 2"/>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3050602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313F16A3-4A1B-4B1C-B9F9-CA65693699E2}"/>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DCBA6BEC-69AA-413E-8B1F-600E5DB523C6}"/>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10C3BBF6-98C0-49DB-9649-4956BF25AF5A}"/>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65A05A49-A94C-4EEE-886C-BF7E76588F76}"/>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34DA5927-F61C-411A-8935-0EE743380D61}"/>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645846D2-FB51-4C55-B345-6612A403E32A}"/>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D831E9B5-8D2E-4091-95C5-F45F31DB94B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79612" y="274638"/>
            <a:ext cx="8229600" cy="817562"/>
          </a:xfrm>
        </p:spPr>
        <p:txBody>
          <a:bodyPr/>
          <a:lstStyle/>
          <a:p>
            <a:r>
              <a:rPr lang="en-US" dirty="0"/>
              <a:t>What does this all mean?</a:t>
            </a:r>
            <a:endParaRPr lang="en-GB"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12" y="1092200"/>
            <a:ext cx="8229600" cy="492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en-US"/>
              <a:t>© Indirect Taxes Committee, ICAI</a:t>
            </a:r>
            <a:endParaRPr lang="en-US" dirty="0"/>
          </a:p>
        </p:txBody>
      </p:sp>
      <p:sp>
        <p:nvSpPr>
          <p:cNvPr id="4" name="Slide Number Placeholder 3"/>
          <p:cNvSpPr>
            <a:spLocks noGrp="1"/>
          </p:cNvSpPr>
          <p:nvPr>
            <p:ph type="sldNum" sz="quarter" idx="12"/>
          </p:nvPr>
        </p:nvSpPr>
        <p:spPr/>
        <p:txBody>
          <a:bodyPr/>
          <a:lstStyle/>
          <a:p>
            <a:fld id="{C014DD1E-5D91-48A3-AD6D-45FBA980D106}" type="slidenum">
              <a:rPr lang="en-US" smtClean="0"/>
              <a:t>10</a:t>
            </a:fld>
            <a:endParaRPr lang="en-US" dirty="0"/>
          </a:p>
        </p:txBody>
      </p:sp>
    </p:spTree>
    <p:extLst>
      <p:ext uri="{BB962C8B-B14F-4D97-AF65-F5344CB8AC3E}">
        <p14:creationId xmlns:p14="http://schemas.microsoft.com/office/powerpoint/2010/main" val="1613423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A013F82-EE5E-44EE-A61D-E31C6657F26F}" type="slidenum">
              <a:rPr lang="en-GB" smtClean="0"/>
              <a:t>11</a:t>
            </a:fld>
            <a:endParaRPr lang="en-GB" dirty="0"/>
          </a:p>
        </p:txBody>
      </p:sp>
      <p:graphicFrame>
        <p:nvGraphicFramePr>
          <p:cNvPr id="3" name="Content Placeholder 2"/>
          <p:cNvGraphicFramePr>
            <a:graphicFrameLocks noGrp="1"/>
          </p:cNvGraphicFramePr>
          <p:nvPr>
            <p:ph idx="4294967295"/>
            <p:extLst/>
          </p:nvPr>
        </p:nvGraphicFramePr>
        <p:xfrm>
          <a:off x="1141412" y="2438400"/>
          <a:ext cx="10210800" cy="182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659663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5933457A-2052-45AD-A298-6359F75EB6D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lvl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678359581"/>
              </p:ext>
            </p:extLst>
          </p:nvPr>
        </p:nvGraphicFramePr>
        <p:xfrm>
          <a:off x="760412" y="1295400"/>
          <a:ext cx="9487313" cy="51802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687910" y="381000"/>
            <a:ext cx="9904809" cy="646331"/>
          </a:xfrm>
          <a:prstGeom prst="rect">
            <a:avLst/>
          </a:prstGeom>
          <a:noFill/>
        </p:spPr>
        <p:txBody>
          <a:bodyPr wrap="square" rtlCol="0">
            <a:spAutoFit/>
          </a:bodyPr>
          <a:lstStyle/>
          <a:p>
            <a:pPr marL="0" lvl="1" algn="ctr"/>
            <a:r>
              <a:rPr lang="en-US" sz="3600" dirty="0">
                <a:solidFill>
                  <a:srgbClr val="00B0F0"/>
                </a:solidFill>
                <a:latin typeface="Arial" panose="020B0604020202020204" pitchFamily="34" charset="0"/>
                <a:ea typeface="+mj-ea"/>
                <a:cs typeface="Arial" panose="020B0604020202020204" pitchFamily="34" charset="0"/>
              </a:rPr>
              <a:t>Critical Components of GST</a:t>
            </a:r>
          </a:p>
        </p:txBody>
      </p:sp>
      <p:sp>
        <p:nvSpPr>
          <p:cNvPr id="2" name="Slide Number Placeholder 1"/>
          <p:cNvSpPr>
            <a:spLocks noGrp="1"/>
          </p:cNvSpPr>
          <p:nvPr>
            <p:ph type="sldNum" sz="quarter" idx="12"/>
          </p:nvPr>
        </p:nvSpPr>
        <p:spPr/>
        <p:txBody>
          <a:bodyPr/>
          <a:lstStyle/>
          <a:p>
            <a:fld id="{C014DD1E-5D91-48A3-AD6D-45FBA980D106}" type="slidenum">
              <a:rPr lang="en-US" smtClean="0"/>
              <a:t>12</a:t>
            </a:fld>
            <a:endParaRPr lang="en-US" dirty="0"/>
          </a:p>
        </p:txBody>
      </p:sp>
      <p:sp>
        <p:nvSpPr>
          <p:cNvPr id="4" name="Footer Placeholder 3"/>
          <p:cNvSpPr>
            <a:spLocks noGrp="1"/>
          </p:cNvSpPr>
          <p:nvPr>
            <p:ph type="ftr" sz="quarter" idx="11"/>
          </p:nvPr>
        </p:nvSpPr>
        <p:spPr>
          <a:xfrm>
            <a:off x="5561012" y="6477000"/>
            <a:ext cx="5281824" cy="365125"/>
          </a:xfrm>
        </p:spPr>
        <p:txBody>
          <a:bodyPr/>
          <a:lstStyle/>
          <a:p>
            <a:r>
              <a:rPr lang="en-US" dirty="0"/>
              <a:t>© Indirect Taxes Committee, ICAI</a:t>
            </a:r>
          </a:p>
        </p:txBody>
      </p:sp>
    </p:spTree>
    <p:extLst>
      <p:ext uri="{BB962C8B-B14F-4D97-AF65-F5344CB8AC3E}">
        <p14:creationId xmlns:p14="http://schemas.microsoft.com/office/powerpoint/2010/main" val="2849334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7612" y="143709"/>
            <a:ext cx="9526701" cy="646331"/>
          </a:xfrm>
          <a:prstGeom prst="rect">
            <a:avLst/>
          </a:prstGeom>
          <a:noFill/>
        </p:spPr>
        <p:txBody>
          <a:bodyPr wrap="square" rtlCol="0">
            <a:spAutoFit/>
          </a:bodyPr>
          <a:lstStyle/>
          <a:p>
            <a:pPr marL="0" lvl="1" algn="ctr"/>
            <a:r>
              <a:rPr lang="en-IN" sz="3600" dirty="0">
                <a:solidFill>
                  <a:srgbClr val="00B0F0"/>
                </a:solidFill>
                <a:latin typeface="Arial" panose="020B0604020202020204" pitchFamily="34" charset="0"/>
                <a:ea typeface="+mj-ea"/>
                <a:cs typeface="Arial" panose="020B0604020202020204" pitchFamily="34" charset="0"/>
              </a:rPr>
              <a:t>Transition to GST</a:t>
            </a:r>
            <a:r>
              <a:rPr lang="en-IN" sz="3600" dirty="0">
                <a:solidFill>
                  <a:srgbClr val="00B0F0"/>
                </a:solidFill>
                <a:latin typeface="Arial" panose="020B0604020202020204" pitchFamily="34" charset="0"/>
                <a:ea typeface="+mj-ea"/>
                <a:cs typeface="Arial" panose="020B0604020202020204" pitchFamily="34" charset="0"/>
                <a:sym typeface="Wingdings" panose="05000000000000000000" pitchFamily="2" charset="2"/>
              </a:rPr>
              <a:t> Technology Transition</a:t>
            </a:r>
            <a:endParaRPr lang="en-US" sz="3600" dirty="0">
              <a:solidFill>
                <a:srgbClr val="00B0F0"/>
              </a:solidFill>
              <a:latin typeface="Arial" panose="020B0604020202020204" pitchFamily="34" charset="0"/>
              <a:ea typeface="+mj-ea"/>
              <a:cs typeface="Arial" panose="020B0604020202020204" pitchFamily="34" charset="0"/>
            </a:endParaRPr>
          </a:p>
        </p:txBody>
      </p:sp>
      <p:graphicFrame>
        <p:nvGraphicFramePr>
          <p:cNvPr id="8" name="Diagram 7"/>
          <p:cNvGraphicFramePr/>
          <p:nvPr>
            <p:extLst>
              <p:ext uri="{D42A27DB-BD31-4B8C-83A1-F6EECF244321}">
                <p14:modId xmlns:p14="http://schemas.microsoft.com/office/powerpoint/2010/main" val="1226657722"/>
              </p:ext>
            </p:extLst>
          </p:nvPr>
        </p:nvGraphicFramePr>
        <p:xfrm>
          <a:off x="1293812" y="685800"/>
          <a:ext cx="9829800" cy="59462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10"/>
          <p:cNvSpPr/>
          <p:nvPr/>
        </p:nvSpPr>
        <p:spPr>
          <a:xfrm>
            <a:off x="4841825" y="5500163"/>
            <a:ext cx="1765774" cy="1023705"/>
          </a:xfrm>
          <a:prstGeom prst="rect">
            <a:avLst/>
          </a:prstGeom>
          <a:noFill/>
          <a:ln>
            <a:noFill/>
          </a:ln>
          <a:sp3d/>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14" name="Rectangle 13"/>
          <p:cNvSpPr/>
          <p:nvPr/>
        </p:nvSpPr>
        <p:spPr>
          <a:xfrm>
            <a:off x="6833810" y="5476329"/>
            <a:ext cx="1765774" cy="1023705"/>
          </a:xfrm>
          <a:prstGeom prst="rect">
            <a:avLst/>
          </a:prstGeom>
          <a:noFill/>
          <a:ln>
            <a:noFill/>
          </a:ln>
          <a:sp3d/>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2" name="TextBox 1"/>
          <p:cNvSpPr txBox="1"/>
          <p:nvPr/>
        </p:nvSpPr>
        <p:spPr>
          <a:xfrm>
            <a:off x="2894012" y="4652820"/>
            <a:ext cx="1860645" cy="584623"/>
          </a:xfrm>
          <a:prstGeom prst="rect">
            <a:avLst/>
          </a:prstGeom>
          <a:noFill/>
        </p:spPr>
        <p:txBody>
          <a:bodyPr wrap="square" rtlCol="0">
            <a:spAutoFit/>
          </a:bodyPr>
          <a:lstStyle/>
          <a:p>
            <a:r>
              <a:rPr lang="en-IN" sz="1600" dirty="0">
                <a:latin typeface="Cambria" panose="02040503050406030204" pitchFamily="18" charset="0"/>
              </a:rPr>
              <a:t>7. Pending legal cases</a:t>
            </a:r>
          </a:p>
        </p:txBody>
      </p:sp>
      <p:sp>
        <p:nvSpPr>
          <p:cNvPr id="18" name="TextBox 17"/>
          <p:cNvSpPr txBox="1"/>
          <p:nvPr/>
        </p:nvSpPr>
        <p:spPr>
          <a:xfrm>
            <a:off x="6808429" y="5842785"/>
            <a:ext cx="2164675" cy="584623"/>
          </a:xfrm>
          <a:prstGeom prst="rect">
            <a:avLst/>
          </a:prstGeom>
          <a:noFill/>
        </p:spPr>
        <p:txBody>
          <a:bodyPr wrap="square" rtlCol="0">
            <a:spAutoFit/>
          </a:bodyPr>
          <a:lstStyle/>
          <a:p>
            <a:r>
              <a:rPr lang="en-IN" sz="1600" dirty="0">
                <a:latin typeface="Cambria" panose="02040503050406030204" pitchFamily="18" charset="0"/>
              </a:rPr>
              <a:t>5. Unfinished transactions</a:t>
            </a:r>
          </a:p>
        </p:txBody>
      </p:sp>
      <p:sp>
        <p:nvSpPr>
          <p:cNvPr id="3" name="Slide Number Placeholder 2"/>
          <p:cNvSpPr>
            <a:spLocks noGrp="1"/>
          </p:cNvSpPr>
          <p:nvPr>
            <p:ph type="sldNum" sz="quarter" idx="12"/>
          </p:nvPr>
        </p:nvSpPr>
        <p:spPr/>
        <p:txBody>
          <a:bodyPr/>
          <a:lstStyle/>
          <a:p>
            <a:fld id="{C014DD1E-5D91-48A3-AD6D-45FBA980D106}" type="slidenum">
              <a:rPr lang="en-US" smtClean="0"/>
              <a:t>13</a:t>
            </a:fld>
            <a:endParaRPr lang="en-US" dirty="0"/>
          </a:p>
        </p:txBody>
      </p:sp>
      <p:sp>
        <p:nvSpPr>
          <p:cNvPr id="4" name="Footer Placeholder 3"/>
          <p:cNvSpPr>
            <a:spLocks noGrp="1"/>
          </p:cNvSpPr>
          <p:nvPr>
            <p:ph type="ftr" sz="quarter" idx="11"/>
          </p:nvPr>
        </p:nvSpPr>
        <p:spPr>
          <a:xfrm>
            <a:off x="2717588" y="6416675"/>
            <a:ext cx="5281824" cy="365125"/>
          </a:xfrm>
        </p:spPr>
        <p:txBody>
          <a:bodyPr/>
          <a:lstStyle/>
          <a:p>
            <a:r>
              <a:rPr lang="en-US" dirty="0"/>
              <a:t>© Indirect Taxes Committee, ICAI</a:t>
            </a:r>
          </a:p>
        </p:txBody>
      </p:sp>
    </p:spTree>
    <p:extLst>
      <p:ext uri="{BB962C8B-B14F-4D97-AF65-F5344CB8AC3E}">
        <p14:creationId xmlns:p14="http://schemas.microsoft.com/office/powerpoint/2010/main" val="2426272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nvPr>
        </p:nvGraphicFramePr>
        <p:xfrm>
          <a:off x="1522412" y="706659"/>
          <a:ext cx="9905999" cy="5695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1"/>
          <p:cNvSpPr txBox="1">
            <a:spLocks/>
          </p:cNvSpPr>
          <p:nvPr/>
        </p:nvSpPr>
        <p:spPr>
          <a:xfrm>
            <a:off x="989012" y="59263"/>
            <a:ext cx="10286999" cy="646163"/>
          </a:xfrm>
          <a:prstGeom prst="rect">
            <a:avLst/>
          </a:prstGeom>
          <a:noFill/>
        </p:spPr>
        <p:txBody>
          <a:bodyPr vert="horz" wrap="square" lIns="91416" tIns="45708" rIns="91416" bIns="45708"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3600" dirty="0">
                <a:solidFill>
                  <a:srgbClr val="00B0F0"/>
                </a:solidFill>
                <a:latin typeface="Arial" panose="020B0604020202020204" pitchFamily="34" charset="0"/>
                <a:cs typeface="Arial" panose="020B0604020202020204" pitchFamily="34" charset="0"/>
              </a:rPr>
              <a:t>Overall Impact of Technology on GST </a:t>
            </a:r>
          </a:p>
        </p:txBody>
      </p:sp>
      <p:sp>
        <p:nvSpPr>
          <p:cNvPr id="2" name="Slide Number Placeholder 1"/>
          <p:cNvSpPr>
            <a:spLocks noGrp="1"/>
          </p:cNvSpPr>
          <p:nvPr>
            <p:ph type="sldNum" sz="quarter" idx="12"/>
          </p:nvPr>
        </p:nvSpPr>
        <p:spPr/>
        <p:txBody>
          <a:bodyPr/>
          <a:lstStyle/>
          <a:p>
            <a:fld id="{C014DD1E-5D91-48A3-AD6D-45FBA980D106}" type="slidenum">
              <a:rPr lang="en-US" smtClean="0"/>
              <a:t>14</a:t>
            </a:fld>
            <a:endParaRPr lang="en-US" dirty="0"/>
          </a:p>
        </p:txBody>
      </p:sp>
      <p:sp>
        <p:nvSpPr>
          <p:cNvPr id="3" name="Footer Placeholder 2"/>
          <p:cNvSpPr>
            <a:spLocks noGrp="1"/>
          </p:cNvSpPr>
          <p:nvPr>
            <p:ph type="ftr" sz="quarter" idx="11"/>
          </p:nvPr>
        </p:nvSpPr>
        <p:spPr>
          <a:xfrm>
            <a:off x="3453501" y="6477000"/>
            <a:ext cx="5281824" cy="365125"/>
          </a:xfrm>
        </p:spPr>
        <p:txBody>
          <a:bodyPr/>
          <a:lstStyle/>
          <a:p>
            <a:r>
              <a:rPr lang="en-US"/>
              <a:t>© Indirect Taxes Committee, ICAI</a:t>
            </a:r>
            <a:endParaRPr lang="en-US" dirty="0"/>
          </a:p>
        </p:txBody>
      </p:sp>
    </p:spTree>
    <p:extLst>
      <p:ext uri="{BB962C8B-B14F-4D97-AF65-F5344CB8AC3E}">
        <p14:creationId xmlns:p14="http://schemas.microsoft.com/office/powerpoint/2010/main" val="3032801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274637"/>
            <a:ext cx="10360501" cy="1020763"/>
          </a:xfrm>
        </p:spPr>
        <p:txBody>
          <a:bodyPr>
            <a:normAutofit fontScale="90000"/>
          </a:bodyPr>
          <a:lstStyle/>
          <a:p>
            <a:pPr algn="ctr"/>
            <a:r>
              <a:rPr lang="en-US" dirty="0"/>
              <a:t>Understand Business process automation:</a:t>
            </a:r>
            <a:br>
              <a:rPr lang="en-US" dirty="0"/>
            </a:br>
            <a:r>
              <a:rPr lang="en-GB" b="1" dirty="0"/>
              <a:t>Customer Order Fulfilment</a:t>
            </a:r>
            <a:endParaRPr lang="en-US" dirty="0"/>
          </a:p>
        </p:txBody>
      </p:sp>
      <p:pic>
        <p:nvPicPr>
          <p:cNvPr id="3" name="Picture 2"/>
          <p:cNvPicPr/>
          <p:nvPr/>
        </p:nvPicPr>
        <p:blipFill>
          <a:blip r:embed="rId3"/>
          <a:stretch>
            <a:fillRect/>
          </a:stretch>
        </p:blipFill>
        <p:spPr>
          <a:xfrm>
            <a:off x="1195754" y="1295400"/>
            <a:ext cx="10156457" cy="5295900"/>
          </a:xfrm>
          <a:prstGeom prst="rect">
            <a:avLst/>
          </a:prstGeom>
        </p:spPr>
      </p:pic>
      <p:sp>
        <p:nvSpPr>
          <p:cNvPr id="4" name="Slide Number Placeholder 3"/>
          <p:cNvSpPr>
            <a:spLocks noGrp="1"/>
          </p:cNvSpPr>
          <p:nvPr>
            <p:ph type="sldNum" sz="quarter" idx="12"/>
          </p:nvPr>
        </p:nvSpPr>
        <p:spPr>
          <a:xfrm>
            <a:off x="10793677" y="6356352"/>
            <a:ext cx="1015735" cy="365125"/>
          </a:xfrm>
        </p:spPr>
        <p:txBody>
          <a:bodyPr/>
          <a:lstStyle/>
          <a:p>
            <a:fld id="{C014DD1E-5D91-48A3-AD6D-45FBA980D106}" type="slidenum">
              <a:rPr lang="en-US" smtClean="0"/>
              <a:t>15</a:t>
            </a:fld>
            <a:endParaRPr lang="en-US" dirty="0"/>
          </a:p>
        </p:txBody>
      </p:sp>
      <p:sp>
        <p:nvSpPr>
          <p:cNvPr id="5" name="Footer Placeholder 4"/>
          <p:cNvSpPr>
            <a:spLocks noGrp="1"/>
          </p:cNvSpPr>
          <p:nvPr>
            <p:ph type="ftr" sz="quarter" idx="11"/>
          </p:nvPr>
        </p:nvSpPr>
        <p:spPr>
          <a:xfrm>
            <a:off x="3453501" y="6569075"/>
            <a:ext cx="5281824" cy="365125"/>
          </a:xfrm>
        </p:spPr>
        <p:txBody>
          <a:bodyPr/>
          <a:lstStyle/>
          <a:p>
            <a:r>
              <a:rPr lang="en-US" dirty="0"/>
              <a:t>© Indirect Taxes Committee, ICAI</a:t>
            </a:r>
          </a:p>
        </p:txBody>
      </p:sp>
    </p:spTree>
    <p:extLst>
      <p:ext uri="{BB962C8B-B14F-4D97-AF65-F5344CB8AC3E}">
        <p14:creationId xmlns:p14="http://schemas.microsoft.com/office/powerpoint/2010/main" val="250505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8883" y="274637"/>
            <a:ext cx="10360501" cy="792163"/>
          </a:xfrm>
        </p:spPr>
        <p:txBody>
          <a:bodyPr/>
          <a:lstStyle/>
          <a:p>
            <a:r>
              <a:rPr lang="en-GB" b="1" dirty="0"/>
              <a:t>Configuration</a:t>
            </a:r>
            <a:endParaRPr lang="en-US" dirty="0"/>
          </a:p>
        </p:txBody>
      </p:sp>
      <p:sp>
        <p:nvSpPr>
          <p:cNvPr id="4" name="Content Placeholder 3"/>
          <p:cNvSpPr>
            <a:spLocks noGrp="1"/>
          </p:cNvSpPr>
          <p:nvPr>
            <p:ph idx="1"/>
          </p:nvPr>
        </p:nvSpPr>
        <p:spPr>
          <a:xfrm>
            <a:off x="1218883" y="1295400"/>
            <a:ext cx="10360501" cy="4868669"/>
          </a:xfrm>
        </p:spPr>
        <p:txBody>
          <a:bodyPr>
            <a:normAutofit lnSpcReduction="10000"/>
          </a:bodyPr>
          <a:lstStyle/>
          <a:p>
            <a:r>
              <a:rPr lang="en-GB" dirty="0"/>
              <a:t>Way a software system is set up. </a:t>
            </a:r>
          </a:p>
          <a:p>
            <a:r>
              <a:rPr lang="en-GB" dirty="0"/>
              <a:t>Methodical process of defining options in software. </a:t>
            </a:r>
          </a:p>
          <a:p>
            <a:r>
              <a:rPr lang="en-GB" dirty="0"/>
              <a:t>Values for various parameters should be set up (configured)</a:t>
            </a:r>
          </a:p>
          <a:p>
            <a:r>
              <a:rPr lang="en-GB" dirty="0"/>
              <a:t>Various modules of the enterprise such as Purchase, Sales, Inventory, Finance, User Access etc. have to be configured. </a:t>
            </a:r>
          </a:p>
          <a:p>
            <a:r>
              <a:rPr lang="en-GB" dirty="0"/>
              <a:t>Defines how software will function and what menu options are displayed. </a:t>
            </a:r>
          </a:p>
          <a:p>
            <a:r>
              <a:rPr lang="en-GB" dirty="0"/>
              <a:t>Some examples:</a:t>
            </a:r>
          </a:p>
          <a:p>
            <a:pPr lvl="1"/>
            <a:r>
              <a:rPr lang="en-US" dirty="0"/>
              <a:t>Mapping of accounts to front end transactions like purchase and sales</a:t>
            </a:r>
          </a:p>
          <a:p>
            <a:pPr lvl="1"/>
            <a:r>
              <a:rPr lang="en-US" dirty="0"/>
              <a:t>Control on parameters: Creation of Customer Type, Vendor Type, …</a:t>
            </a:r>
          </a:p>
          <a:p>
            <a:pPr lvl="1"/>
            <a:endParaRPr lang="en-US" dirty="0"/>
          </a:p>
          <a:p>
            <a:endParaRPr lang="en-US" dirty="0"/>
          </a:p>
        </p:txBody>
      </p:sp>
      <p:sp>
        <p:nvSpPr>
          <p:cNvPr id="2" name="Slide Number Placeholder 1"/>
          <p:cNvSpPr>
            <a:spLocks noGrp="1"/>
          </p:cNvSpPr>
          <p:nvPr>
            <p:ph type="sldNum" sz="quarter" idx="12"/>
          </p:nvPr>
        </p:nvSpPr>
        <p:spPr/>
        <p:txBody>
          <a:bodyPr/>
          <a:lstStyle/>
          <a:p>
            <a:fld id="{C014DD1E-5D91-48A3-AD6D-45FBA980D106}" type="slidenum">
              <a:rPr lang="en-US" smtClean="0"/>
              <a:t>16</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1378487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8883" y="274637"/>
            <a:ext cx="10360501" cy="639763"/>
          </a:xfrm>
        </p:spPr>
        <p:txBody>
          <a:bodyPr/>
          <a:lstStyle/>
          <a:p>
            <a:r>
              <a:rPr lang="en-US" b="1" dirty="0"/>
              <a:t>Order to Cash Cycle – Impact of GST</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32641594"/>
              </p:ext>
            </p:extLst>
          </p:nvPr>
        </p:nvGraphicFramePr>
        <p:xfrm>
          <a:off x="1218883" y="1066800"/>
          <a:ext cx="10360501" cy="50972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p:txBody>
          <a:bodyPr/>
          <a:lstStyle/>
          <a:p>
            <a:fld id="{C014DD1E-5D91-48A3-AD6D-45FBA980D106}" type="slidenum">
              <a:rPr lang="en-US" smtClean="0"/>
              <a:t>17</a:t>
            </a:fld>
            <a:endParaRPr lang="en-US" dirty="0"/>
          </a:p>
        </p:txBody>
      </p:sp>
      <p:sp>
        <p:nvSpPr>
          <p:cNvPr id="4" name="Footer Placeholder 3"/>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2612913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8883" y="274637"/>
            <a:ext cx="10360501" cy="868363"/>
          </a:xfrm>
        </p:spPr>
        <p:txBody>
          <a:bodyPr/>
          <a:lstStyle/>
          <a:p>
            <a:r>
              <a:rPr lang="en-GB" dirty="0"/>
              <a:t>Masters</a:t>
            </a:r>
            <a:endParaRPr lang="en-US" dirty="0"/>
          </a:p>
        </p:txBody>
      </p:sp>
      <p:sp>
        <p:nvSpPr>
          <p:cNvPr id="4" name="Content Placeholder 3"/>
          <p:cNvSpPr>
            <a:spLocks noGrp="1"/>
          </p:cNvSpPr>
          <p:nvPr>
            <p:ph idx="1"/>
          </p:nvPr>
        </p:nvSpPr>
        <p:spPr>
          <a:xfrm>
            <a:off x="1218883" y="1371600"/>
            <a:ext cx="10360501" cy="4792469"/>
          </a:xfrm>
        </p:spPr>
        <p:txBody>
          <a:bodyPr>
            <a:normAutofit/>
          </a:bodyPr>
          <a:lstStyle/>
          <a:p>
            <a:r>
              <a:rPr lang="en-GB" dirty="0"/>
              <a:t>Various parameters are set up for all modules of software, like Purchase, Sales, Inventory, Finance etc. </a:t>
            </a:r>
          </a:p>
          <a:p>
            <a:r>
              <a:rPr lang="en-GB" dirty="0"/>
              <a:t>Drive how the software will process relevant transactions. </a:t>
            </a:r>
          </a:p>
          <a:p>
            <a:r>
              <a:rPr lang="en-GB" dirty="0"/>
              <a:t>Set up first time during installation and these are changed whenever the business process rules or parameters are changed. </a:t>
            </a:r>
          </a:p>
          <a:p>
            <a:r>
              <a:rPr lang="en-GB" dirty="0"/>
              <a:t>Some Examples:</a:t>
            </a:r>
          </a:p>
          <a:p>
            <a:pPr lvl="1"/>
            <a:r>
              <a:rPr lang="en-GB" dirty="0"/>
              <a:t>Vendor Masters</a:t>
            </a:r>
          </a:p>
          <a:p>
            <a:pPr lvl="1"/>
            <a:r>
              <a:rPr lang="en-GB" dirty="0"/>
              <a:t>Customer Masters </a:t>
            </a:r>
          </a:p>
          <a:p>
            <a:pPr lvl="1"/>
            <a:r>
              <a:rPr lang="en-GB" dirty="0"/>
              <a:t>Material Masters</a:t>
            </a:r>
          </a:p>
          <a:p>
            <a:pPr lvl="1"/>
            <a:r>
              <a:rPr lang="en-GB" dirty="0"/>
              <a:t>Accounts Masters</a:t>
            </a:r>
            <a:endParaRPr lang="en-US" dirty="0"/>
          </a:p>
          <a:p>
            <a:endParaRPr lang="en-US" dirty="0"/>
          </a:p>
        </p:txBody>
      </p:sp>
      <p:sp>
        <p:nvSpPr>
          <p:cNvPr id="2" name="Slide Number Placeholder 1"/>
          <p:cNvSpPr>
            <a:spLocks noGrp="1"/>
          </p:cNvSpPr>
          <p:nvPr>
            <p:ph type="sldNum" sz="quarter" idx="12"/>
          </p:nvPr>
        </p:nvSpPr>
        <p:spPr/>
        <p:txBody>
          <a:bodyPr/>
          <a:lstStyle/>
          <a:p>
            <a:fld id="{C014DD1E-5D91-48A3-AD6D-45FBA980D106}" type="slidenum">
              <a:rPr lang="en-US" smtClean="0"/>
              <a:t>18</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1569697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2213877" y="1071546"/>
            <a:ext cx="7845146" cy="5500726"/>
          </a:xfrm>
          <a:prstGeom prst="rect">
            <a:avLst/>
          </a:prstGeom>
        </p:spPr>
        <p:txBody>
          <a:bodyPr>
            <a:normAutofit/>
          </a:bodyPr>
          <a:lstStyle/>
          <a:p>
            <a:pPr marL="908050" lvl="4" defTabSz="914400">
              <a:spcBef>
                <a:spcPct val="20000"/>
              </a:spcBef>
              <a:defRPr/>
            </a:pPr>
            <a:r>
              <a:rPr lang="en-IN" sz="2400" dirty="0">
                <a:latin typeface="Cambria" pitchFamily="18" charset="0"/>
                <a:ea typeface="Verdana" pitchFamily="34" charset="0"/>
                <a:cs typeface="Times New Roman" pitchFamily="18" charset="0"/>
              </a:rPr>
              <a:t> </a:t>
            </a:r>
          </a:p>
          <a:p>
            <a:pPr marL="355600" lvl="1" indent="-355600" defTabSz="914400">
              <a:spcBef>
                <a:spcPct val="20000"/>
              </a:spcBef>
              <a:buFont typeface="Arial" pitchFamily="34" charset="0"/>
              <a:buChar char="•"/>
              <a:defRPr/>
            </a:pPr>
            <a:endParaRPr lang="en-IN" sz="2400" dirty="0">
              <a:latin typeface="Cambria" pitchFamily="18" charset="0"/>
              <a:ea typeface="Verdana" pitchFamily="34" charset="0"/>
              <a:cs typeface="Times New Roman" pitchFamily="18" charset="0"/>
            </a:endParaRPr>
          </a:p>
          <a:p>
            <a:pPr marL="342900" indent="-342900" defTabSz="914400">
              <a:spcBef>
                <a:spcPct val="20000"/>
              </a:spcBef>
              <a:buFont typeface="Arial" pitchFamily="34" charset="0"/>
              <a:buChar char="•"/>
              <a:defRPr/>
            </a:pPr>
            <a:endParaRPr lang="en-IN" sz="2800" dirty="0">
              <a:latin typeface="Cambria" pitchFamily="18" charset="0"/>
              <a:ea typeface="Verdana" pitchFamily="34" charset="0"/>
              <a:cs typeface="Times New Roman" pitchFamily="18" charset="0"/>
            </a:endParaRPr>
          </a:p>
        </p:txBody>
      </p:sp>
      <p:graphicFrame>
        <p:nvGraphicFramePr>
          <p:cNvPr id="8" name="Diagram 7"/>
          <p:cNvGraphicFramePr/>
          <p:nvPr>
            <p:extLst>
              <p:ext uri="{D42A27DB-BD31-4B8C-83A1-F6EECF244321}">
                <p14:modId xmlns:p14="http://schemas.microsoft.com/office/powerpoint/2010/main" val="1375991305"/>
              </p:ext>
            </p:extLst>
          </p:nvPr>
        </p:nvGraphicFramePr>
        <p:xfrm>
          <a:off x="1598612" y="1651000"/>
          <a:ext cx="5625612"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p:cNvSpPr txBox="1"/>
          <p:nvPr/>
        </p:nvSpPr>
        <p:spPr>
          <a:xfrm>
            <a:off x="3092905" y="1071546"/>
            <a:ext cx="2812805" cy="369332"/>
          </a:xfrm>
          <a:prstGeom prst="rect">
            <a:avLst/>
          </a:prstGeom>
          <a:noFill/>
        </p:spPr>
        <p:txBody>
          <a:bodyPr wrap="square" rtlCol="0">
            <a:spAutoFit/>
          </a:bodyPr>
          <a:lstStyle/>
          <a:p>
            <a:pPr algn="ctr"/>
            <a:r>
              <a:rPr lang="en-US" b="1" dirty="0">
                <a:latin typeface="Cambria" pitchFamily="18" charset="0"/>
                <a:cs typeface="Arial" charset="0"/>
              </a:rPr>
              <a:t>Central Levies</a:t>
            </a:r>
          </a:p>
        </p:txBody>
      </p:sp>
      <p:graphicFrame>
        <p:nvGraphicFramePr>
          <p:cNvPr id="10" name="Diagram 9"/>
          <p:cNvGraphicFramePr/>
          <p:nvPr>
            <p:extLst>
              <p:ext uri="{D42A27DB-BD31-4B8C-83A1-F6EECF244321}">
                <p14:modId xmlns:p14="http://schemas.microsoft.com/office/powerpoint/2010/main" val="1984542878"/>
              </p:ext>
            </p:extLst>
          </p:nvPr>
        </p:nvGraphicFramePr>
        <p:xfrm>
          <a:off x="5255252" y="1727200"/>
          <a:ext cx="5625612"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2" name="Group 8"/>
          <p:cNvGrpSpPr/>
          <p:nvPr/>
        </p:nvGrpSpPr>
        <p:grpSpPr>
          <a:xfrm>
            <a:off x="7224216" y="1371600"/>
            <a:ext cx="1054802" cy="1143000"/>
            <a:chOff x="1778000" y="533399"/>
            <a:chExt cx="1143000" cy="1143000"/>
          </a:xfrm>
          <a:solidFill>
            <a:schemeClr val="accent5">
              <a:lumMod val="60000"/>
              <a:lumOff val="40000"/>
            </a:schemeClr>
          </a:solidFill>
        </p:grpSpPr>
        <p:sp>
          <p:nvSpPr>
            <p:cNvPr id="12" name="Oval 11"/>
            <p:cNvSpPr/>
            <p:nvPr/>
          </p:nvSpPr>
          <p:spPr>
            <a:xfrm>
              <a:off x="1778000" y="533399"/>
              <a:ext cx="1143000" cy="1143000"/>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Oval 4"/>
            <p:cNvSpPr/>
            <p:nvPr/>
          </p:nvSpPr>
          <p:spPr>
            <a:xfrm>
              <a:off x="1945389" y="700787"/>
              <a:ext cx="808222" cy="80822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algn="ctr" defTabSz="1200150">
                <a:lnSpc>
                  <a:spcPct val="90000"/>
                </a:lnSpc>
                <a:spcBef>
                  <a:spcPct val="0"/>
                </a:spcBef>
                <a:spcAft>
                  <a:spcPct val="35000"/>
                </a:spcAft>
              </a:pPr>
              <a:endParaRPr lang="en-US" sz="1400" dirty="0">
                <a:latin typeface="Cambria" pitchFamily="18" charset="0"/>
              </a:endParaRPr>
            </a:p>
          </p:txBody>
        </p:sp>
      </p:grpSp>
      <p:sp>
        <p:nvSpPr>
          <p:cNvPr id="14" name="TextBox 13"/>
          <p:cNvSpPr txBox="1"/>
          <p:nvPr/>
        </p:nvSpPr>
        <p:spPr>
          <a:xfrm>
            <a:off x="7241838" y="1669312"/>
            <a:ext cx="1103120" cy="830997"/>
          </a:xfrm>
          <a:prstGeom prst="rect">
            <a:avLst/>
          </a:prstGeom>
          <a:noFill/>
        </p:spPr>
        <p:txBody>
          <a:bodyPr wrap="square" rtlCol="0">
            <a:spAutoFit/>
          </a:bodyPr>
          <a:lstStyle/>
          <a:p>
            <a:pPr lvl="0"/>
            <a:r>
              <a:rPr lang="en-US" sz="1600" b="1" dirty="0">
                <a:solidFill>
                  <a:srgbClr val="FFFFFF"/>
                </a:solidFill>
                <a:latin typeface="Cambria" pitchFamily="18" charset="0"/>
                <a:cs typeface="Arial" charset="0"/>
              </a:rPr>
              <a:t>Entertainment Tax</a:t>
            </a:r>
          </a:p>
          <a:p>
            <a:pPr lvl="0"/>
            <a:endParaRPr lang="en-US" sz="1600" b="1" dirty="0">
              <a:solidFill>
                <a:srgbClr val="FFFFFF"/>
              </a:solidFill>
              <a:latin typeface="Cambria" pitchFamily="18" charset="0"/>
              <a:cs typeface="Arial" charset="0"/>
            </a:endParaRPr>
          </a:p>
        </p:txBody>
      </p:sp>
      <p:grpSp>
        <p:nvGrpSpPr>
          <p:cNvPr id="3" name="Group 12"/>
          <p:cNvGrpSpPr/>
          <p:nvPr/>
        </p:nvGrpSpPr>
        <p:grpSpPr>
          <a:xfrm>
            <a:off x="8771259" y="1524000"/>
            <a:ext cx="1326200" cy="1143000"/>
            <a:chOff x="1778000" y="533399"/>
            <a:chExt cx="1143000" cy="1143000"/>
          </a:xfrm>
          <a:solidFill>
            <a:schemeClr val="tx2">
              <a:lumMod val="60000"/>
              <a:lumOff val="40000"/>
            </a:schemeClr>
          </a:solidFill>
        </p:grpSpPr>
        <p:sp>
          <p:nvSpPr>
            <p:cNvPr id="16" name="Oval 15"/>
            <p:cNvSpPr/>
            <p:nvPr/>
          </p:nvSpPr>
          <p:spPr>
            <a:xfrm>
              <a:off x="1778000" y="533399"/>
              <a:ext cx="1143000" cy="1143000"/>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Oval 4"/>
            <p:cNvSpPr/>
            <p:nvPr/>
          </p:nvSpPr>
          <p:spPr>
            <a:xfrm>
              <a:off x="1945389" y="700787"/>
              <a:ext cx="808222" cy="80822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algn="ctr" defTabSz="1200150">
                <a:lnSpc>
                  <a:spcPct val="90000"/>
                </a:lnSpc>
                <a:spcBef>
                  <a:spcPct val="0"/>
                </a:spcBef>
                <a:spcAft>
                  <a:spcPct val="35000"/>
                </a:spcAft>
              </a:pPr>
              <a:endParaRPr lang="en-US" sz="1400" dirty="0">
                <a:latin typeface="Cambria" pitchFamily="18" charset="0"/>
              </a:endParaRPr>
            </a:p>
          </p:txBody>
        </p:sp>
      </p:grpSp>
      <p:sp>
        <p:nvSpPr>
          <p:cNvPr id="18" name="TextBox 17"/>
          <p:cNvSpPr txBox="1"/>
          <p:nvPr/>
        </p:nvSpPr>
        <p:spPr>
          <a:xfrm>
            <a:off x="8758127" y="1792071"/>
            <a:ext cx="1300896" cy="584775"/>
          </a:xfrm>
          <a:prstGeom prst="rect">
            <a:avLst/>
          </a:prstGeom>
          <a:noFill/>
        </p:spPr>
        <p:txBody>
          <a:bodyPr wrap="square" rtlCol="0">
            <a:spAutoFit/>
          </a:bodyPr>
          <a:lstStyle/>
          <a:p>
            <a:pPr algn="ctr"/>
            <a:r>
              <a:rPr lang="en-GB" sz="1600" b="1" dirty="0">
                <a:solidFill>
                  <a:srgbClr val="FFFFFF"/>
                </a:solidFill>
                <a:latin typeface="Cambria" pitchFamily="18" charset="0"/>
                <a:cs typeface="Arial" charset="0"/>
              </a:rPr>
              <a:t>Electricity Duty</a:t>
            </a:r>
            <a:endParaRPr lang="en-US" sz="1600" dirty="0">
              <a:latin typeface="Cambria" pitchFamily="18" charset="0"/>
            </a:endParaRPr>
          </a:p>
        </p:txBody>
      </p:sp>
      <p:sp>
        <p:nvSpPr>
          <p:cNvPr id="19" name="TextBox 18"/>
          <p:cNvSpPr txBox="1"/>
          <p:nvPr/>
        </p:nvSpPr>
        <p:spPr>
          <a:xfrm>
            <a:off x="6802294" y="1066800"/>
            <a:ext cx="2812805" cy="369332"/>
          </a:xfrm>
          <a:prstGeom prst="rect">
            <a:avLst/>
          </a:prstGeom>
          <a:noFill/>
        </p:spPr>
        <p:txBody>
          <a:bodyPr wrap="square" rtlCol="0">
            <a:spAutoFit/>
          </a:bodyPr>
          <a:lstStyle/>
          <a:p>
            <a:pPr algn="ctr"/>
            <a:r>
              <a:rPr lang="en-US" b="1" dirty="0">
                <a:latin typeface="Cambria" pitchFamily="18" charset="0"/>
                <a:cs typeface="Arial" charset="0"/>
              </a:rPr>
              <a:t>State Levies</a:t>
            </a:r>
          </a:p>
        </p:txBody>
      </p:sp>
      <p:sp>
        <p:nvSpPr>
          <p:cNvPr id="20" name="Right Brace 19"/>
          <p:cNvSpPr/>
          <p:nvPr/>
        </p:nvSpPr>
        <p:spPr>
          <a:xfrm rot="5400000">
            <a:off x="6099036" y="3808740"/>
            <a:ext cx="432000" cy="378732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Cambria" pitchFamily="18" charset="0"/>
            </a:endParaRPr>
          </a:p>
        </p:txBody>
      </p:sp>
      <p:sp>
        <p:nvSpPr>
          <p:cNvPr id="21" name="TextBox 20"/>
          <p:cNvSpPr txBox="1"/>
          <p:nvPr/>
        </p:nvSpPr>
        <p:spPr>
          <a:xfrm>
            <a:off x="5312379" y="5867400"/>
            <a:ext cx="2241470" cy="815608"/>
          </a:xfrm>
          <a:prstGeom prst="rect">
            <a:avLst/>
          </a:prstGeom>
          <a:noFill/>
        </p:spPr>
        <p:txBody>
          <a:bodyPr wrap="square" rtlCol="0">
            <a:spAutoFit/>
          </a:bodyPr>
          <a:lstStyle/>
          <a:p>
            <a:pPr algn="ctr"/>
            <a:r>
              <a:rPr lang="en-US" sz="2700" b="1" dirty="0">
                <a:latin typeface="Cambria" pitchFamily="18" charset="0"/>
                <a:cs typeface="Arial" charset="0"/>
              </a:rPr>
              <a:t>I-GST</a:t>
            </a:r>
            <a:br>
              <a:rPr lang="en-US" sz="2700" b="1" dirty="0">
                <a:latin typeface="Cambria" pitchFamily="18" charset="0"/>
                <a:cs typeface="Arial" charset="0"/>
              </a:rPr>
            </a:br>
            <a:r>
              <a:rPr lang="en-US" sz="2000" b="1" dirty="0">
                <a:latin typeface="Cambria" pitchFamily="18" charset="0"/>
                <a:cs typeface="Arial" charset="0"/>
              </a:rPr>
              <a:t>(interstate)</a:t>
            </a:r>
            <a:endParaRPr lang="en-US" sz="2700" b="1" dirty="0">
              <a:latin typeface="Cambria" pitchFamily="18" charset="0"/>
              <a:cs typeface="Arial" charset="0"/>
            </a:endParaRPr>
          </a:p>
        </p:txBody>
      </p:sp>
      <p:sp>
        <p:nvSpPr>
          <p:cNvPr id="22" name="TextBox 21"/>
          <p:cNvSpPr txBox="1"/>
          <p:nvPr/>
        </p:nvSpPr>
        <p:spPr>
          <a:xfrm>
            <a:off x="1141412" y="142852"/>
            <a:ext cx="10439399" cy="923330"/>
          </a:xfrm>
          <a:prstGeom prst="rect">
            <a:avLst/>
          </a:prstGeom>
          <a:noFill/>
        </p:spPr>
        <p:txBody>
          <a:bodyPr wrap="square" rtlCol="0">
            <a:spAutoFit/>
          </a:bodyPr>
          <a:lstStyle/>
          <a:p>
            <a:pPr marL="0" lvl="1" algn="ctr"/>
            <a:r>
              <a:rPr lang="en-IN" sz="3600" dirty="0">
                <a:solidFill>
                  <a:srgbClr val="00B0F0"/>
                </a:solidFill>
                <a:latin typeface="Arial" panose="020B0604020202020204" pitchFamily="34" charset="0"/>
                <a:ea typeface="+mj-ea"/>
                <a:cs typeface="Arial" panose="020B0604020202020204" pitchFamily="34" charset="0"/>
              </a:rPr>
              <a:t>Taxes to be Subsumed – Changes in Software</a:t>
            </a:r>
          </a:p>
          <a:p>
            <a:pPr algn="ctr"/>
            <a:endParaRPr lang="en-US" b="1" dirty="0">
              <a:solidFill>
                <a:schemeClr val="accent1">
                  <a:lumMod val="75000"/>
                </a:schemeClr>
              </a:solidFill>
              <a:latin typeface="Cambria" pitchFamily="18" charset="0"/>
            </a:endParaRPr>
          </a:p>
        </p:txBody>
      </p:sp>
      <p:grpSp>
        <p:nvGrpSpPr>
          <p:cNvPr id="4" name="Group 8"/>
          <p:cNvGrpSpPr/>
          <p:nvPr/>
        </p:nvGrpSpPr>
        <p:grpSpPr>
          <a:xfrm rot="6199359">
            <a:off x="3600876" y="1553245"/>
            <a:ext cx="1143000" cy="1286202"/>
            <a:chOff x="1778000" y="533399"/>
            <a:chExt cx="1143000" cy="1143000"/>
          </a:xfrm>
          <a:solidFill>
            <a:schemeClr val="accent5">
              <a:lumMod val="60000"/>
              <a:lumOff val="40000"/>
            </a:schemeClr>
          </a:solidFill>
        </p:grpSpPr>
        <p:sp>
          <p:nvSpPr>
            <p:cNvPr id="25" name="Oval 24"/>
            <p:cNvSpPr/>
            <p:nvPr/>
          </p:nvSpPr>
          <p:spPr>
            <a:xfrm>
              <a:off x="1778000" y="533399"/>
              <a:ext cx="1143000" cy="1143000"/>
            </a:xfrm>
            <a:prstGeom prst="chord">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Oval 4"/>
            <p:cNvSpPr/>
            <p:nvPr/>
          </p:nvSpPr>
          <p:spPr>
            <a:xfrm>
              <a:off x="1945389" y="700787"/>
              <a:ext cx="808222" cy="808224"/>
            </a:xfrm>
            <a:prstGeom prst="chord">
              <a:avLst/>
            </a:prstGeom>
            <a:grpFill/>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algn="ctr" defTabSz="1200150">
                <a:lnSpc>
                  <a:spcPct val="90000"/>
                </a:lnSpc>
                <a:spcBef>
                  <a:spcPct val="0"/>
                </a:spcBef>
                <a:spcAft>
                  <a:spcPct val="35000"/>
                </a:spcAft>
              </a:pPr>
              <a:endParaRPr lang="en-US" sz="1400" dirty="0">
                <a:latin typeface="Cambria" pitchFamily="18" charset="0"/>
              </a:endParaRPr>
            </a:p>
          </p:txBody>
        </p:sp>
      </p:grpSp>
      <p:sp>
        <p:nvSpPr>
          <p:cNvPr id="27" name="TextBox 26"/>
          <p:cNvSpPr txBox="1"/>
          <p:nvPr/>
        </p:nvSpPr>
        <p:spPr>
          <a:xfrm>
            <a:off x="3598315" y="1876000"/>
            <a:ext cx="1230636" cy="338554"/>
          </a:xfrm>
          <a:prstGeom prst="rect">
            <a:avLst/>
          </a:prstGeom>
          <a:noFill/>
        </p:spPr>
        <p:txBody>
          <a:bodyPr wrap="square" rtlCol="0">
            <a:spAutoFit/>
          </a:bodyPr>
          <a:lstStyle/>
          <a:p>
            <a:pPr lvl="0"/>
            <a:r>
              <a:rPr lang="en-US" sz="1600" b="1" dirty="0">
                <a:solidFill>
                  <a:srgbClr val="FFFFFF"/>
                </a:solidFill>
                <a:latin typeface="Cambria" pitchFamily="18" charset="0"/>
                <a:cs typeface="Arial" charset="0"/>
              </a:rPr>
              <a:t>CVD / SVD</a:t>
            </a:r>
          </a:p>
        </p:txBody>
      </p:sp>
      <p:grpSp>
        <p:nvGrpSpPr>
          <p:cNvPr id="5" name="Group 12"/>
          <p:cNvGrpSpPr/>
          <p:nvPr/>
        </p:nvGrpSpPr>
        <p:grpSpPr>
          <a:xfrm>
            <a:off x="5683760" y="1436132"/>
            <a:ext cx="1054802" cy="1143000"/>
            <a:chOff x="1778000" y="533399"/>
            <a:chExt cx="1143000" cy="1143000"/>
          </a:xfrm>
          <a:solidFill>
            <a:schemeClr val="tx2">
              <a:lumMod val="60000"/>
              <a:lumOff val="40000"/>
            </a:schemeClr>
          </a:solidFill>
        </p:grpSpPr>
        <p:sp>
          <p:nvSpPr>
            <p:cNvPr id="29" name="Oval 28"/>
            <p:cNvSpPr/>
            <p:nvPr/>
          </p:nvSpPr>
          <p:spPr>
            <a:xfrm>
              <a:off x="1778000" y="533399"/>
              <a:ext cx="1143000" cy="1143000"/>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 name="Oval 4"/>
            <p:cNvSpPr/>
            <p:nvPr/>
          </p:nvSpPr>
          <p:spPr>
            <a:xfrm>
              <a:off x="1945389" y="700787"/>
              <a:ext cx="808222" cy="80822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algn="ctr" defTabSz="1200150">
                <a:lnSpc>
                  <a:spcPct val="90000"/>
                </a:lnSpc>
                <a:spcBef>
                  <a:spcPct val="0"/>
                </a:spcBef>
                <a:spcAft>
                  <a:spcPct val="35000"/>
                </a:spcAft>
              </a:pPr>
              <a:endParaRPr lang="en-US" sz="1400" dirty="0">
                <a:latin typeface="Cambria" pitchFamily="18" charset="0"/>
              </a:endParaRPr>
            </a:p>
          </p:txBody>
        </p:sp>
      </p:grpSp>
      <p:sp>
        <p:nvSpPr>
          <p:cNvPr id="31" name="TextBox 30"/>
          <p:cNvSpPr txBox="1"/>
          <p:nvPr/>
        </p:nvSpPr>
        <p:spPr>
          <a:xfrm>
            <a:off x="5629356" y="1751216"/>
            <a:ext cx="1125122" cy="338554"/>
          </a:xfrm>
          <a:prstGeom prst="rect">
            <a:avLst/>
          </a:prstGeom>
          <a:noFill/>
        </p:spPr>
        <p:txBody>
          <a:bodyPr wrap="square" rtlCol="0">
            <a:spAutoFit/>
          </a:bodyPr>
          <a:lstStyle/>
          <a:p>
            <a:pPr algn="ctr"/>
            <a:r>
              <a:rPr lang="en-GB" sz="1600" b="1" dirty="0">
                <a:solidFill>
                  <a:schemeClr val="bg1"/>
                </a:solidFill>
                <a:latin typeface="Cambria" pitchFamily="18" charset="0"/>
                <a:cs typeface="Arial" charset="0"/>
              </a:rPr>
              <a:t>Cesses</a:t>
            </a:r>
            <a:endParaRPr lang="en-US" sz="1600" dirty="0">
              <a:solidFill>
                <a:schemeClr val="bg1"/>
              </a:solidFill>
              <a:latin typeface="Cambria" pitchFamily="18" charset="0"/>
            </a:endParaRPr>
          </a:p>
        </p:txBody>
      </p:sp>
      <p:sp>
        <p:nvSpPr>
          <p:cNvPr id="32" name="TextBox 31"/>
          <p:cNvSpPr txBox="1"/>
          <p:nvPr/>
        </p:nvSpPr>
        <p:spPr>
          <a:xfrm>
            <a:off x="5180530" y="5100592"/>
            <a:ext cx="2307396" cy="400110"/>
          </a:xfrm>
          <a:prstGeom prst="rect">
            <a:avLst/>
          </a:prstGeom>
          <a:noFill/>
        </p:spPr>
        <p:txBody>
          <a:bodyPr wrap="square" rtlCol="0">
            <a:spAutoFit/>
          </a:bodyPr>
          <a:lstStyle/>
          <a:p>
            <a:pPr algn="ctr"/>
            <a:r>
              <a:rPr lang="en-US" sz="2000" b="1" dirty="0">
                <a:latin typeface="Cambria" pitchFamily="18" charset="0"/>
              </a:rPr>
              <a:t>Intra state</a:t>
            </a:r>
          </a:p>
        </p:txBody>
      </p:sp>
      <p:cxnSp>
        <p:nvCxnSpPr>
          <p:cNvPr id="37" name="Straight Arrow Connector 36"/>
          <p:cNvCxnSpPr/>
          <p:nvPr/>
        </p:nvCxnSpPr>
        <p:spPr>
          <a:xfrm>
            <a:off x="4784976" y="5286388"/>
            <a:ext cx="92295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a:off x="6960521" y="5286388"/>
            <a:ext cx="675073"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p:txBody>
          <a:bodyPr/>
          <a:lstStyle/>
          <a:p>
            <a:fld id="{C014DD1E-5D91-48A3-AD6D-45FBA980D106}" type="slidenum">
              <a:rPr lang="en-US" smtClean="0"/>
              <a:t>19</a:t>
            </a:fld>
            <a:endParaRPr lang="en-US" dirty="0"/>
          </a:p>
        </p:txBody>
      </p:sp>
    </p:spTree>
    <p:extLst>
      <p:ext uri="{BB962C8B-B14F-4D97-AF65-F5344CB8AC3E}">
        <p14:creationId xmlns:p14="http://schemas.microsoft.com/office/powerpoint/2010/main" val="1676749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274637"/>
            <a:ext cx="10360501" cy="868363"/>
          </a:xfrm>
        </p:spPr>
        <p:txBody>
          <a:bodyPr/>
          <a:lstStyle/>
          <a:p>
            <a:r>
              <a:rPr lang="en-US" dirty="0"/>
              <a:t>Transactions</a:t>
            </a:r>
          </a:p>
        </p:txBody>
      </p:sp>
      <p:sp>
        <p:nvSpPr>
          <p:cNvPr id="3" name="Content Placeholder 2"/>
          <p:cNvSpPr>
            <a:spLocks noGrp="1"/>
          </p:cNvSpPr>
          <p:nvPr>
            <p:ph idx="1"/>
          </p:nvPr>
        </p:nvSpPr>
        <p:spPr>
          <a:xfrm>
            <a:off x="1218883" y="1219200"/>
            <a:ext cx="10360501" cy="5105399"/>
          </a:xfrm>
        </p:spPr>
        <p:txBody>
          <a:bodyPr>
            <a:normAutofit/>
          </a:bodyPr>
          <a:lstStyle/>
          <a:p>
            <a:r>
              <a:rPr lang="en-US" dirty="0"/>
              <a:t>How actual transactions are entered through menus and functions in application software</a:t>
            </a:r>
          </a:p>
          <a:p>
            <a:r>
              <a:rPr lang="en-US" dirty="0"/>
              <a:t>All transactions for specific modules are initiated, authorized or approved. </a:t>
            </a:r>
          </a:p>
          <a:p>
            <a:r>
              <a:rPr lang="en-US" dirty="0"/>
              <a:t>Some examples:</a:t>
            </a:r>
          </a:p>
          <a:p>
            <a:pPr lvl="1"/>
            <a:r>
              <a:rPr lang="en-US" dirty="0"/>
              <a:t>Sales transactions </a:t>
            </a:r>
          </a:p>
          <a:p>
            <a:pPr lvl="1"/>
            <a:r>
              <a:rPr lang="en-US" dirty="0"/>
              <a:t>Purchase transactions</a:t>
            </a:r>
          </a:p>
          <a:p>
            <a:pPr lvl="1"/>
            <a:r>
              <a:rPr lang="en-US" dirty="0"/>
              <a:t>Stock transfer transactions</a:t>
            </a:r>
          </a:p>
          <a:p>
            <a:pPr lvl="1"/>
            <a:r>
              <a:rPr lang="en-US" dirty="0"/>
              <a:t>Journal entries</a:t>
            </a:r>
          </a:p>
          <a:p>
            <a:pPr lvl="1"/>
            <a:r>
              <a:rPr lang="en-US" dirty="0"/>
              <a:t>Payment transactions</a:t>
            </a:r>
          </a:p>
          <a:p>
            <a:endParaRPr lang="en-US" dirty="0"/>
          </a:p>
        </p:txBody>
      </p:sp>
      <p:sp>
        <p:nvSpPr>
          <p:cNvPr id="4" name="Slide Number Placeholder 3"/>
          <p:cNvSpPr>
            <a:spLocks noGrp="1"/>
          </p:cNvSpPr>
          <p:nvPr>
            <p:ph type="sldNum" sz="quarter" idx="12"/>
          </p:nvPr>
        </p:nvSpPr>
        <p:spPr/>
        <p:txBody>
          <a:bodyPr/>
          <a:lstStyle/>
          <a:p>
            <a:fld id="{C014DD1E-5D91-48A3-AD6D-45FBA980D106}" type="slidenum">
              <a:rPr lang="en-US" smtClean="0"/>
              <a:t>20</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3826094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Same Side Corner Rectangle 44"/>
          <p:cNvSpPr/>
          <p:nvPr/>
        </p:nvSpPr>
        <p:spPr>
          <a:xfrm rot="10800000">
            <a:off x="5573741" y="5722372"/>
            <a:ext cx="2264400" cy="331597"/>
          </a:xfrm>
          <a:prstGeom prst="round2SameRect">
            <a:avLst>
              <a:gd name="adj1" fmla="val 50000"/>
              <a:gd name="adj2" fmla="val 13803"/>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U-Turn Arrow 12"/>
          <p:cNvSpPr/>
          <p:nvPr/>
        </p:nvSpPr>
        <p:spPr>
          <a:xfrm flipH="1">
            <a:off x="4341812" y="1498600"/>
            <a:ext cx="1569122" cy="1171427"/>
          </a:xfrm>
          <a:prstGeom prst="uturnArrow">
            <a:avLst>
              <a:gd name="adj1" fmla="val 11519"/>
              <a:gd name="adj2" fmla="val 12938"/>
              <a:gd name="adj3" fmla="val 25000"/>
              <a:gd name="adj4" fmla="val 16789"/>
              <a:gd name="adj5" fmla="val 60100"/>
            </a:avLst>
          </a:prstGeom>
          <a:solidFill>
            <a:schemeClr val="tx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sp>
        <p:nvSpPr>
          <p:cNvPr id="5" name="Title 2"/>
          <p:cNvSpPr txBox="1">
            <a:spLocks/>
          </p:cNvSpPr>
          <p:nvPr/>
        </p:nvSpPr>
        <p:spPr>
          <a:xfrm>
            <a:off x="1446212" y="432816"/>
            <a:ext cx="9879251" cy="520846"/>
          </a:xfrm>
          <a:prstGeom prst="rect">
            <a:avLst/>
          </a:prstGeom>
        </p:spPr>
        <p:txBody>
          <a:bodyPr vert="horz" lIns="121899" tIns="60949" rIns="121899" bIns="60949" rtlCol="0" anchor="b">
            <a:normAutofit fontScale="92500" lnSpcReduction="20000"/>
          </a:bodyPr>
          <a:lstStyle>
            <a:lvl1pPr algn="l" defTabSz="1218987" rtl="0" eaLnBrk="1" latinLnBrk="0" hangingPunct="1">
              <a:lnSpc>
                <a:spcPct val="90000"/>
              </a:lnSpc>
              <a:spcBef>
                <a:spcPct val="0"/>
              </a:spcBef>
              <a:buNone/>
              <a:defRPr sz="3600" kern="1200">
                <a:solidFill>
                  <a:srgbClr val="00B0F0"/>
                </a:solidFill>
                <a:latin typeface="Arial" panose="020B0604020202020204" pitchFamily="34" charset="0"/>
                <a:ea typeface="+mj-ea"/>
                <a:cs typeface="Arial" panose="020B0604020202020204" pitchFamily="34" charset="0"/>
              </a:defRPr>
            </a:lvl1pPr>
          </a:lstStyle>
          <a:p>
            <a:pPr algn="ctr"/>
            <a:r>
              <a:rPr lang="en-IN" dirty="0"/>
              <a:t>Input Credit Adjustment </a:t>
            </a:r>
          </a:p>
        </p:txBody>
      </p:sp>
      <p:sp>
        <p:nvSpPr>
          <p:cNvPr id="6" name="U-Turn Arrow 10"/>
          <p:cNvSpPr/>
          <p:nvPr/>
        </p:nvSpPr>
        <p:spPr>
          <a:xfrm>
            <a:off x="7726189" y="1523693"/>
            <a:ext cx="1525428" cy="1171427"/>
          </a:xfrm>
          <a:prstGeom prst="uturnArrow">
            <a:avLst>
              <a:gd name="adj1" fmla="val 11519"/>
              <a:gd name="adj2" fmla="val 12938"/>
              <a:gd name="adj3" fmla="val 25000"/>
              <a:gd name="adj4" fmla="val 16789"/>
              <a:gd name="adj5" fmla="val 60100"/>
            </a:avLst>
          </a:prstGeom>
          <a:solidFill>
            <a:schemeClr val="tx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sp>
        <p:nvSpPr>
          <p:cNvPr id="7" name="Round Same Side Corner Rectangle 4"/>
          <p:cNvSpPr/>
          <p:nvPr/>
        </p:nvSpPr>
        <p:spPr>
          <a:xfrm rot="10800000">
            <a:off x="5637957" y="2121813"/>
            <a:ext cx="2288141" cy="861338"/>
          </a:xfrm>
          <a:prstGeom prst="round2SameRect">
            <a:avLst>
              <a:gd name="adj1" fmla="val 21651"/>
              <a:gd name="adj2" fmla="val 0"/>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ound Same Side Corner Rectangle 9"/>
          <p:cNvSpPr/>
          <p:nvPr/>
        </p:nvSpPr>
        <p:spPr>
          <a:xfrm rot="10800000">
            <a:off x="5637957" y="2490958"/>
            <a:ext cx="2288141" cy="492193"/>
          </a:xfrm>
          <a:prstGeom prst="round2SameRect">
            <a:avLst>
              <a:gd name="adj1" fmla="val 42832"/>
              <a:gd name="adj2" fmla="val 0"/>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ound Same Side Corner Rectangle 3"/>
          <p:cNvSpPr/>
          <p:nvPr/>
        </p:nvSpPr>
        <p:spPr>
          <a:xfrm rot="10800000">
            <a:off x="5637957" y="1875718"/>
            <a:ext cx="2288141" cy="1107434"/>
          </a:xfrm>
          <a:prstGeom prst="round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Round Same Side Corner Rectangle 7"/>
          <p:cNvSpPr/>
          <p:nvPr/>
        </p:nvSpPr>
        <p:spPr>
          <a:xfrm rot="10800000">
            <a:off x="8846254" y="2052130"/>
            <a:ext cx="2010791" cy="1003029"/>
          </a:xfrm>
          <a:prstGeom prst="round2SameRect">
            <a:avLst>
              <a:gd name="adj1" fmla="val 23466"/>
              <a:gd name="adj2" fmla="val 9000"/>
            </a:avLst>
          </a:prstGeom>
          <a:solidFill>
            <a:schemeClr val="accent1">
              <a:lumMod val="60000"/>
              <a:lumOff val="4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Round Same Side Corner Rectangle 8"/>
          <p:cNvSpPr/>
          <p:nvPr/>
        </p:nvSpPr>
        <p:spPr>
          <a:xfrm rot="10800000">
            <a:off x="8851687" y="2047048"/>
            <a:ext cx="2010791" cy="973200"/>
          </a:xfrm>
          <a:prstGeom prst="round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2" name="TextBox 11"/>
          <p:cNvSpPr txBox="1"/>
          <p:nvPr/>
        </p:nvSpPr>
        <p:spPr>
          <a:xfrm>
            <a:off x="9499759" y="2535402"/>
            <a:ext cx="1569123" cy="369332"/>
          </a:xfrm>
          <a:prstGeom prst="rect">
            <a:avLst/>
          </a:prstGeom>
          <a:noFill/>
        </p:spPr>
        <p:txBody>
          <a:bodyPr wrap="square" rtlCol="0">
            <a:spAutoFit/>
          </a:bodyPr>
          <a:lstStyle/>
          <a:p>
            <a:r>
              <a:rPr lang="en-IN" b="1" dirty="0">
                <a:solidFill>
                  <a:srgbClr val="002060"/>
                </a:solidFill>
              </a:rPr>
              <a:t>CGST</a:t>
            </a:r>
          </a:p>
        </p:txBody>
      </p:sp>
      <p:sp>
        <p:nvSpPr>
          <p:cNvPr id="13" name="Round Same Side Corner Rectangle 13"/>
          <p:cNvSpPr/>
          <p:nvPr/>
        </p:nvSpPr>
        <p:spPr>
          <a:xfrm rot="10800000">
            <a:off x="2797582" y="2458125"/>
            <a:ext cx="2010791" cy="574829"/>
          </a:xfrm>
          <a:prstGeom prst="round2SameRect">
            <a:avLst>
              <a:gd name="adj1" fmla="val 40564"/>
              <a:gd name="adj2" fmla="val 0"/>
            </a:avLst>
          </a:prstGeom>
          <a:solidFill>
            <a:schemeClr val="accent1">
              <a:lumMod val="60000"/>
              <a:lumOff val="4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 name="Round Same Side Corner Rectangle 14"/>
          <p:cNvSpPr/>
          <p:nvPr/>
        </p:nvSpPr>
        <p:spPr>
          <a:xfrm rot="10800000">
            <a:off x="2797582" y="2021955"/>
            <a:ext cx="2010791" cy="973200"/>
          </a:xfrm>
          <a:prstGeom prst="round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TextBox 14"/>
          <p:cNvSpPr txBox="1"/>
          <p:nvPr/>
        </p:nvSpPr>
        <p:spPr>
          <a:xfrm>
            <a:off x="3445654" y="2510309"/>
            <a:ext cx="1569123" cy="369332"/>
          </a:xfrm>
          <a:prstGeom prst="rect">
            <a:avLst/>
          </a:prstGeom>
          <a:noFill/>
        </p:spPr>
        <p:txBody>
          <a:bodyPr wrap="square" rtlCol="0">
            <a:spAutoFit/>
          </a:bodyPr>
          <a:lstStyle/>
          <a:p>
            <a:r>
              <a:rPr lang="en-IN" b="1" dirty="0">
                <a:solidFill>
                  <a:srgbClr val="002060"/>
                </a:solidFill>
              </a:rPr>
              <a:t>IGST</a:t>
            </a:r>
          </a:p>
        </p:txBody>
      </p:sp>
      <p:sp>
        <p:nvSpPr>
          <p:cNvPr id="16" name="TextBox 15"/>
          <p:cNvSpPr txBox="1"/>
          <p:nvPr/>
        </p:nvSpPr>
        <p:spPr>
          <a:xfrm>
            <a:off x="6037942" y="2379560"/>
            <a:ext cx="1664103" cy="369332"/>
          </a:xfrm>
          <a:prstGeom prst="rect">
            <a:avLst/>
          </a:prstGeom>
          <a:noFill/>
        </p:spPr>
        <p:txBody>
          <a:bodyPr wrap="square" rtlCol="0">
            <a:spAutoFit/>
          </a:bodyPr>
          <a:lstStyle/>
          <a:p>
            <a:r>
              <a:rPr lang="en-IN" b="1" dirty="0">
                <a:solidFill>
                  <a:srgbClr val="7030A0"/>
                </a:solidFill>
              </a:rPr>
              <a:t>CGST - ITC</a:t>
            </a:r>
          </a:p>
        </p:txBody>
      </p:sp>
      <p:sp>
        <p:nvSpPr>
          <p:cNvPr id="17" name="U-Turn Arrow 16"/>
          <p:cNvSpPr/>
          <p:nvPr/>
        </p:nvSpPr>
        <p:spPr>
          <a:xfrm flipH="1">
            <a:off x="4269804" y="3107869"/>
            <a:ext cx="1569122" cy="1171427"/>
          </a:xfrm>
          <a:prstGeom prst="uturnArrow">
            <a:avLst>
              <a:gd name="adj1" fmla="val 11519"/>
              <a:gd name="adj2" fmla="val 12938"/>
              <a:gd name="adj3" fmla="val 25000"/>
              <a:gd name="adj4" fmla="val 16789"/>
              <a:gd name="adj5" fmla="val 60100"/>
            </a:avLst>
          </a:prstGeom>
          <a:solidFill>
            <a:schemeClr val="tx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sp>
        <p:nvSpPr>
          <p:cNvPr id="18" name="U-Turn Arrow 17"/>
          <p:cNvSpPr/>
          <p:nvPr/>
        </p:nvSpPr>
        <p:spPr>
          <a:xfrm>
            <a:off x="7654181" y="3107869"/>
            <a:ext cx="1525428" cy="1171427"/>
          </a:xfrm>
          <a:prstGeom prst="uturnArrow">
            <a:avLst>
              <a:gd name="adj1" fmla="val 11519"/>
              <a:gd name="adj2" fmla="val 12938"/>
              <a:gd name="adj3" fmla="val 32720"/>
              <a:gd name="adj4" fmla="val 11642"/>
              <a:gd name="adj5" fmla="val 60100"/>
            </a:avLst>
          </a:prstGeom>
          <a:solidFill>
            <a:schemeClr val="tx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sp>
        <p:nvSpPr>
          <p:cNvPr id="19" name="Round Same Side Corner Rectangle 18"/>
          <p:cNvSpPr/>
          <p:nvPr/>
        </p:nvSpPr>
        <p:spPr>
          <a:xfrm rot="10800000">
            <a:off x="5565949" y="3777998"/>
            <a:ext cx="2288141" cy="861338"/>
          </a:xfrm>
          <a:prstGeom prst="round2SameRect">
            <a:avLst>
              <a:gd name="adj1" fmla="val 34074"/>
              <a:gd name="adj2" fmla="val 0"/>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0" name="Round Same Side Corner Rectangle 19"/>
          <p:cNvSpPr/>
          <p:nvPr/>
        </p:nvSpPr>
        <p:spPr>
          <a:xfrm rot="10800000">
            <a:off x="5565949" y="4075134"/>
            <a:ext cx="2288141" cy="492193"/>
          </a:xfrm>
          <a:prstGeom prst="round2SameRect">
            <a:avLst>
              <a:gd name="adj1" fmla="val 32212"/>
              <a:gd name="adj2" fmla="val 0"/>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1" name="Round Same Side Corner Rectangle 20"/>
          <p:cNvSpPr/>
          <p:nvPr/>
        </p:nvSpPr>
        <p:spPr>
          <a:xfrm rot="10800000">
            <a:off x="5565949" y="3494805"/>
            <a:ext cx="2288141" cy="1107434"/>
          </a:xfrm>
          <a:prstGeom prst="round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2" name="Round Same Side Corner Rectangle 21"/>
          <p:cNvSpPr/>
          <p:nvPr/>
        </p:nvSpPr>
        <p:spPr>
          <a:xfrm rot="10800000">
            <a:off x="8764042" y="3552655"/>
            <a:ext cx="2010791" cy="1003029"/>
          </a:xfrm>
          <a:prstGeom prst="round2SameRect">
            <a:avLst>
              <a:gd name="adj1" fmla="val 26889"/>
              <a:gd name="adj2" fmla="val 9000"/>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3" name="Round Same Side Corner Rectangle 22"/>
          <p:cNvSpPr/>
          <p:nvPr/>
        </p:nvSpPr>
        <p:spPr>
          <a:xfrm rot="10800000">
            <a:off x="8779679" y="3559216"/>
            <a:ext cx="2010791" cy="973200"/>
          </a:xfrm>
          <a:prstGeom prst="round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4" name="TextBox 23"/>
          <p:cNvSpPr txBox="1"/>
          <p:nvPr/>
        </p:nvSpPr>
        <p:spPr>
          <a:xfrm>
            <a:off x="9427751" y="4026883"/>
            <a:ext cx="1569123" cy="369332"/>
          </a:xfrm>
          <a:prstGeom prst="rect">
            <a:avLst/>
          </a:prstGeom>
          <a:noFill/>
        </p:spPr>
        <p:txBody>
          <a:bodyPr wrap="square" rtlCol="0">
            <a:spAutoFit/>
          </a:bodyPr>
          <a:lstStyle/>
          <a:p>
            <a:r>
              <a:rPr lang="en-IN" b="1" dirty="0">
                <a:solidFill>
                  <a:srgbClr val="002060"/>
                </a:solidFill>
              </a:rPr>
              <a:t>SGST</a:t>
            </a:r>
          </a:p>
        </p:txBody>
      </p:sp>
      <p:sp>
        <p:nvSpPr>
          <p:cNvPr id="25" name="Round Same Side Corner Rectangle 24"/>
          <p:cNvSpPr/>
          <p:nvPr/>
        </p:nvSpPr>
        <p:spPr>
          <a:xfrm rot="10800000">
            <a:off x="2725574" y="4138982"/>
            <a:ext cx="2010791" cy="572362"/>
          </a:xfrm>
          <a:prstGeom prst="round2SameRect">
            <a:avLst>
              <a:gd name="adj1" fmla="val 43667"/>
              <a:gd name="adj2" fmla="val 0"/>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6" name="Round Same Side Corner Rectangle 25"/>
          <p:cNvSpPr/>
          <p:nvPr/>
        </p:nvSpPr>
        <p:spPr>
          <a:xfrm rot="10800000">
            <a:off x="2725574" y="3713050"/>
            <a:ext cx="2010791" cy="973200"/>
          </a:xfrm>
          <a:prstGeom prst="round2SameRect">
            <a:avLst>
              <a:gd name="adj1" fmla="val 20196"/>
              <a:gd name="adj2" fmla="val 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7" name="TextBox 26"/>
          <p:cNvSpPr txBox="1"/>
          <p:nvPr/>
        </p:nvSpPr>
        <p:spPr>
          <a:xfrm>
            <a:off x="3361172" y="4199650"/>
            <a:ext cx="1569123" cy="369332"/>
          </a:xfrm>
          <a:prstGeom prst="rect">
            <a:avLst/>
          </a:prstGeom>
          <a:noFill/>
        </p:spPr>
        <p:txBody>
          <a:bodyPr wrap="square" rtlCol="0">
            <a:spAutoFit/>
          </a:bodyPr>
          <a:lstStyle/>
          <a:p>
            <a:r>
              <a:rPr lang="en-IN" b="1" dirty="0">
                <a:solidFill>
                  <a:srgbClr val="002060"/>
                </a:solidFill>
              </a:rPr>
              <a:t>IGST</a:t>
            </a:r>
          </a:p>
        </p:txBody>
      </p:sp>
      <p:sp>
        <p:nvSpPr>
          <p:cNvPr id="28" name="TextBox 27"/>
          <p:cNvSpPr txBox="1"/>
          <p:nvPr/>
        </p:nvSpPr>
        <p:spPr>
          <a:xfrm>
            <a:off x="6087068" y="3936318"/>
            <a:ext cx="1664103" cy="369332"/>
          </a:xfrm>
          <a:prstGeom prst="rect">
            <a:avLst/>
          </a:prstGeom>
          <a:noFill/>
        </p:spPr>
        <p:txBody>
          <a:bodyPr wrap="square" rtlCol="0">
            <a:spAutoFit/>
          </a:bodyPr>
          <a:lstStyle/>
          <a:p>
            <a:r>
              <a:rPr lang="en-IN" b="1" dirty="0">
                <a:solidFill>
                  <a:srgbClr val="7030A0"/>
                </a:solidFill>
              </a:rPr>
              <a:t>SGST - ITC</a:t>
            </a:r>
          </a:p>
        </p:txBody>
      </p:sp>
      <p:sp>
        <p:nvSpPr>
          <p:cNvPr id="29" name="U-Turn Arrow 28"/>
          <p:cNvSpPr/>
          <p:nvPr/>
        </p:nvSpPr>
        <p:spPr>
          <a:xfrm flipH="1">
            <a:off x="4165734" y="4767650"/>
            <a:ext cx="1673192" cy="1167830"/>
          </a:xfrm>
          <a:prstGeom prst="uturnArrow">
            <a:avLst>
              <a:gd name="adj1" fmla="val 11519"/>
              <a:gd name="adj2" fmla="val 12938"/>
              <a:gd name="adj3" fmla="val 20698"/>
              <a:gd name="adj4" fmla="val 16789"/>
              <a:gd name="adj5" fmla="val 45390"/>
            </a:avLst>
          </a:prstGeom>
          <a:solidFill>
            <a:schemeClr val="tx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sp>
        <p:nvSpPr>
          <p:cNvPr id="30" name="U-Turn Arrow 29"/>
          <p:cNvSpPr/>
          <p:nvPr/>
        </p:nvSpPr>
        <p:spPr>
          <a:xfrm>
            <a:off x="7654181" y="4692045"/>
            <a:ext cx="1525428" cy="1171427"/>
          </a:xfrm>
          <a:prstGeom prst="uturnArrow">
            <a:avLst>
              <a:gd name="adj1" fmla="val 11519"/>
              <a:gd name="adj2" fmla="val 12938"/>
              <a:gd name="adj3" fmla="val 25000"/>
              <a:gd name="adj4" fmla="val 16789"/>
              <a:gd name="adj5" fmla="val 60100"/>
            </a:avLst>
          </a:prstGeom>
          <a:solidFill>
            <a:schemeClr val="tx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sp>
        <p:nvSpPr>
          <p:cNvPr id="31" name="Round Same Side Corner Rectangle 30"/>
          <p:cNvSpPr/>
          <p:nvPr/>
        </p:nvSpPr>
        <p:spPr>
          <a:xfrm rot="10800000">
            <a:off x="5550001" y="5215400"/>
            <a:ext cx="2288141" cy="861338"/>
          </a:xfrm>
          <a:prstGeom prst="round2SameRect">
            <a:avLst>
              <a:gd name="adj1" fmla="val 21651"/>
              <a:gd name="adj2" fmla="val 0"/>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2" name="Round Same Side Corner Rectangle 31"/>
          <p:cNvSpPr/>
          <p:nvPr/>
        </p:nvSpPr>
        <p:spPr>
          <a:xfrm rot="10800000">
            <a:off x="5550001" y="5575440"/>
            <a:ext cx="2288141" cy="492193"/>
          </a:xfrm>
          <a:prstGeom prst="round2SameRect">
            <a:avLst>
              <a:gd name="adj1" fmla="val 50000"/>
              <a:gd name="adj2" fmla="val 0"/>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3" name="Round Same Side Corner Rectangle 32"/>
          <p:cNvSpPr/>
          <p:nvPr/>
        </p:nvSpPr>
        <p:spPr>
          <a:xfrm rot="10800000">
            <a:off x="5565949" y="4972061"/>
            <a:ext cx="2288141" cy="1107434"/>
          </a:xfrm>
          <a:prstGeom prst="round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4" name="Round Same Side Corner Rectangle 33"/>
          <p:cNvSpPr/>
          <p:nvPr/>
        </p:nvSpPr>
        <p:spPr>
          <a:xfrm rot="10800000">
            <a:off x="8774246" y="5148473"/>
            <a:ext cx="2010791" cy="1003029"/>
          </a:xfrm>
          <a:prstGeom prst="round2SameRect">
            <a:avLst>
              <a:gd name="adj1" fmla="val 26890"/>
              <a:gd name="adj2" fmla="val 9000"/>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5" name="Round Same Side Corner Rectangle 34"/>
          <p:cNvSpPr/>
          <p:nvPr/>
        </p:nvSpPr>
        <p:spPr>
          <a:xfrm rot="10800000">
            <a:off x="8779679" y="5143391"/>
            <a:ext cx="2010791" cy="973200"/>
          </a:xfrm>
          <a:prstGeom prst="round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6" name="TextBox 35"/>
          <p:cNvSpPr txBox="1"/>
          <p:nvPr/>
        </p:nvSpPr>
        <p:spPr>
          <a:xfrm>
            <a:off x="9427751" y="5631745"/>
            <a:ext cx="1569123" cy="369332"/>
          </a:xfrm>
          <a:prstGeom prst="rect">
            <a:avLst/>
          </a:prstGeom>
          <a:noFill/>
        </p:spPr>
        <p:txBody>
          <a:bodyPr wrap="square" rtlCol="0">
            <a:spAutoFit/>
          </a:bodyPr>
          <a:lstStyle/>
          <a:p>
            <a:r>
              <a:rPr lang="en-IN" b="1" dirty="0">
                <a:solidFill>
                  <a:srgbClr val="002060"/>
                </a:solidFill>
              </a:rPr>
              <a:t>IGST</a:t>
            </a:r>
          </a:p>
        </p:txBody>
      </p:sp>
      <p:sp>
        <p:nvSpPr>
          <p:cNvPr id="37" name="Round Same Side Corner Rectangle 36"/>
          <p:cNvSpPr/>
          <p:nvPr/>
        </p:nvSpPr>
        <p:spPr>
          <a:xfrm rot="10800000">
            <a:off x="3550780" y="5631744"/>
            <a:ext cx="1185581" cy="445020"/>
          </a:xfrm>
          <a:prstGeom prst="round2SameRect">
            <a:avLst>
              <a:gd name="adj1" fmla="val 27431"/>
              <a:gd name="adj2" fmla="val 0"/>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8" name="Round Same Side Corner Rectangle 37"/>
          <p:cNvSpPr/>
          <p:nvPr/>
        </p:nvSpPr>
        <p:spPr>
          <a:xfrm rot="10800000">
            <a:off x="3550783" y="5218156"/>
            <a:ext cx="1185581" cy="873342"/>
          </a:xfrm>
          <a:prstGeom prst="round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9" name="TextBox 38"/>
          <p:cNvSpPr txBox="1"/>
          <p:nvPr/>
        </p:nvSpPr>
        <p:spPr>
          <a:xfrm>
            <a:off x="3604723" y="5606652"/>
            <a:ext cx="1569123" cy="369332"/>
          </a:xfrm>
          <a:prstGeom prst="rect">
            <a:avLst/>
          </a:prstGeom>
          <a:noFill/>
        </p:spPr>
        <p:txBody>
          <a:bodyPr wrap="square" rtlCol="0">
            <a:spAutoFit/>
          </a:bodyPr>
          <a:lstStyle/>
          <a:p>
            <a:r>
              <a:rPr lang="en-IN" b="1" dirty="0">
                <a:solidFill>
                  <a:srgbClr val="002060"/>
                </a:solidFill>
              </a:rPr>
              <a:t>CGST</a:t>
            </a:r>
          </a:p>
        </p:txBody>
      </p:sp>
      <p:sp>
        <p:nvSpPr>
          <p:cNvPr id="40" name="TextBox 39"/>
          <p:cNvSpPr txBox="1"/>
          <p:nvPr/>
        </p:nvSpPr>
        <p:spPr>
          <a:xfrm>
            <a:off x="6277240" y="5482294"/>
            <a:ext cx="1664103" cy="369332"/>
          </a:xfrm>
          <a:prstGeom prst="rect">
            <a:avLst/>
          </a:prstGeom>
          <a:noFill/>
        </p:spPr>
        <p:txBody>
          <a:bodyPr wrap="square" rtlCol="0">
            <a:spAutoFit/>
          </a:bodyPr>
          <a:lstStyle/>
          <a:p>
            <a:r>
              <a:rPr lang="en-IN" b="1" dirty="0">
                <a:solidFill>
                  <a:srgbClr val="7030A0"/>
                </a:solidFill>
              </a:rPr>
              <a:t>IGST- ITC</a:t>
            </a:r>
          </a:p>
        </p:txBody>
      </p:sp>
      <p:sp>
        <p:nvSpPr>
          <p:cNvPr id="41" name="U-Turn Arrow 40"/>
          <p:cNvSpPr/>
          <p:nvPr/>
        </p:nvSpPr>
        <p:spPr>
          <a:xfrm flipH="1">
            <a:off x="2908476" y="4767650"/>
            <a:ext cx="2930449" cy="1167830"/>
          </a:xfrm>
          <a:prstGeom prst="uturnArrow">
            <a:avLst>
              <a:gd name="adj1" fmla="val 11519"/>
              <a:gd name="adj2" fmla="val 12938"/>
              <a:gd name="adj3" fmla="val 20698"/>
              <a:gd name="adj4" fmla="val 16789"/>
              <a:gd name="adj5" fmla="val 45390"/>
            </a:avLst>
          </a:prstGeom>
          <a:solidFill>
            <a:schemeClr val="tx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sp>
        <p:nvSpPr>
          <p:cNvPr id="42" name="Round Same Side Corner Rectangle 41"/>
          <p:cNvSpPr/>
          <p:nvPr/>
        </p:nvSpPr>
        <p:spPr>
          <a:xfrm rot="10800000">
            <a:off x="2293526" y="5575440"/>
            <a:ext cx="1185581" cy="513633"/>
          </a:xfrm>
          <a:prstGeom prst="round2SameRect">
            <a:avLst>
              <a:gd name="adj1" fmla="val 30349"/>
              <a:gd name="adj2" fmla="val 0"/>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3" name="Round Same Side Corner Rectangle 42"/>
          <p:cNvSpPr/>
          <p:nvPr/>
        </p:nvSpPr>
        <p:spPr>
          <a:xfrm rot="10800000">
            <a:off x="2293526" y="5243251"/>
            <a:ext cx="1185581" cy="873342"/>
          </a:xfrm>
          <a:prstGeom prst="round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4" name="TextBox 43"/>
          <p:cNvSpPr txBox="1"/>
          <p:nvPr/>
        </p:nvSpPr>
        <p:spPr>
          <a:xfrm>
            <a:off x="2347466" y="5631747"/>
            <a:ext cx="1569123" cy="369332"/>
          </a:xfrm>
          <a:prstGeom prst="rect">
            <a:avLst/>
          </a:prstGeom>
          <a:noFill/>
        </p:spPr>
        <p:txBody>
          <a:bodyPr wrap="square" rtlCol="0">
            <a:spAutoFit/>
          </a:bodyPr>
          <a:lstStyle/>
          <a:p>
            <a:r>
              <a:rPr lang="en-IN" b="1" dirty="0">
                <a:solidFill>
                  <a:srgbClr val="002060"/>
                </a:solidFill>
              </a:rPr>
              <a:t>SGST</a:t>
            </a:r>
          </a:p>
        </p:txBody>
      </p:sp>
      <p:sp>
        <p:nvSpPr>
          <p:cNvPr id="2" name="Slide Number Placeholder 1"/>
          <p:cNvSpPr>
            <a:spLocks noGrp="1"/>
          </p:cNvSpPr>
          <p:nvPr>
            <p:ph type="sldNum" sz="quarter" idx="12"/>
          </p:nvPr>
        </p:nvSpPr>
        <p:spPr/>
        <p:txBody>
          <a:bodyPr/>
          <a:lstStyle/>
          <a:p>
            <a:fld id="{C014DD1E-5D91-48A3-AD6D-45FBA980D106}" type="slidenum">
              <a:rPr lang="en-US" smtClean="0"/>
              <a:t>21</a:t>
            </a:fld>
            <a:endParaRPr lang="en-US" dirty="0"/>
          </a:p>
        </p:txBody>
      </p:sp>
      <p:sp>
        <p:nvSpPr>
          <p:cNvPr id="45" name="Footer Placeholder 44"/>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2502279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childTnLst>
                                </p:cTn>
                              </p:par>
                              <p:par>
                                <p:cTn id="10" presetID="10"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500"/>
                                        <p:tgtEl>
                                          <p:spTgt spid="7"/>
                                        </p:tgtEl>
                                      </p:cBhvr>
                                    </p:animEffect>
                                    <p:set>
                                      <p:cBhvr>
                                        <p:cTn id="30" dur="1" fill="hold">
                                          <p:stCondLst>
                                            <p:cond delay="499"/>
                                          </p:stCondLst>
                                        </p:cTn>
                                        <p:tgtEl>
                                          <p:spTgt spid="7"/>
                                        </p:tgtEl>
                                        <p:attrNameLst>
                                          <p:attrName>style.visibility</p:attrName>
                                        </p:attrNameLst>
                                      </p:cBhvr>
                                      <p:to>
                                        <p:strVal val="hidden"/>
                                      </p:to>
                                    </p:set>
                                  </p:childTnLst>
                                </p:cTn>
                              </p:par>
                            </p:childTnLst>
                          </p:cTn>
                        </p:par>
                        <p:par>
                          <p:cTn id="31" fill="hold">
                            <p:stCondLst>
                              <p:cond delay="500"/>
                            </p:stCondLst>
                            <p:childTnLst>
                              <p:par>
                                <p:cTn id="32" presetID="22" presetClass="entr" presetSubtype="4"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down)">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childTnLst>
                                </p:cTn>
                              </p:par>
                              <p:par>
                                <p:cTn id="42" presetID="10" presetClass="entr" presetSubtype="0" fill="hold" grpId="0"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500"/>
                                        <p:tgtEl>
                                          <p:spTgt spid="8"/>
                                        </p:tgtEl>
                                      </p:cBhvr>
                                    </p:animEffect>
                                    <p:set>
                                      <p:cBhvr>
                                        <p:cTn id="49" dur="1" fill="hold">
                                          <p:stCondLst>
                                            <p:cond delay="499"/>
                                          </p:stCondLst>
                                        </p:cTn>
                                        <p:tgtEl>
                                          <p:spTgt spid="8"/>
                                        </p:tgtEl>
                                        <p:attrNameLst>
                                          <p:attrName>style.visibility</p:attrName>
                                        </p:attrNameLst>
                                      </p:cBhvr>
                                      <p:to>
                                        <p:strVal val="hidden"/>
                                      </p:to>
                                    </p:set>
                                  </p:childTnLst>
                                </p:cTn>
                              </p:par>
                            </p:childTnLst>
                          </p:cTn>
                        </p:par>
                        <p:par>
                          <p:cTn id="50" fill="hold">
                            <p:stCondLst>
                              <p:cond delay="500"/>
                            </p:stCondLst>
                            <p:childTnLst>
                              <p:par>
                                <p:cTn id="51" presetID="22" presetClass="entr" presetSubtype="4"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00"/>
                                        <p:tgtEl>
                                          <p:spTgt spid="1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par>
                                <p:cTn id="59" presetID="1"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par>
                                <p:cTn id="61" presetID="10" presetClass="entr" presetSubtype="0"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500"/>
                                        <p:tgtEl>
                                          <p:spTgt spid="20"/>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par>
                                <p:cTn id="72" presetID="1" presetClass="entr" presetSubtype="0" fill="hold" grpId="0" nodeType="withEffect">
                                  <p:stCondLst>
                                    <p:cond delay="0"/>
                                  </p:stCondLst>
                                  <p:childTnLst>
                                    <p:set>
                                      <p:cBhvr>
                                        <p:cTn id="73" dur="1" fill="hold">
                                          <p:stCondLst>
                                            <p:cond delay="0"/>
                                          </p:stCondLst>
                                        </p:cTn>
                                        <p:tgtEl>
                                          <p:spTgt spid="24"/>
                                        </p:tgtEl>
                                        <p:attrNameLst>
                                          <p:attrName>style.visibility</p:attrName>
                                        </p:attrNameLst>
                                      </p:cBhvr>
                                      <p:to>
                                        <p:strVal val="visible"/>
                                      </p:to>
                                    </p:set>
                                  </p:childTnLst>
                                </p:cTn>
                              </p:par>
                              <p:par>
                                <p:cTn id="74" presetID="10" presetClass="entr" presetSubtype="0" fill="hold" grpId="0" nodeType="with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fade">
                                      <p:cBhvr>
                                        <p:cTn id="76" dur="500"/>
                                        <p:tgtEl>
                                          <p:spTgt spid="18"/>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xit" presetSubtype="0" fill="hold" grpId="1" nodeType="clickEffect">
                                  <p:stCondLst>
                                    <p:cond delay="0"/>
                                  </p:stCondLst>
                                  <p:childTnLst>
                                    <p:animEffect transition="out" filter="fade">
                                      <p:cBhvr>
                                        <p:cTn id="80" dur="500"/>
                                        <p:tgtEl>
                                          <p:spTgt spid="19"/>
                                        </p:tgtEl>
                                      </p:cBhvr>
                                    </p:animEffect>
                                    <p:set>
                                      <p:cBhvr>
                                        <p:cTn id="81" dur="1" fill="hold">
                                          <p:stCondLst>
                                            <p:cond delay="499"/>
                                          </p:stCondLst>
                                        </p:cTn>
                                        <p:tgtEl>
                                          <p:spTgt spid="19"/>
                                        </p:tgtEl>
                                        <p:attrNameLst>
                                          <p:attrName>style.visibility</p:attrName>
                                        </p:attrNameLst>
                                      </p:cBhvr>
                                      <p:to>
                                        <p:strVal val="hidden"/>
                                      </p:to>
                                    </p:set>
                                  </p:childTnLst>
                                </p:cTn>
                              </p:par>
                            </p:childTnLst>
                          </p:cTn>
                        </p:par>
                        <p:par>
                          <p:cTn id="82" fill="hold">
                            <p:stCondLst>
                              <p:cond delay="500"/>
                            </p:stCondLst>
                            <p:childTnLst>
                              <p:par>
                                <p:cTn id="83" presetID="22" presetClass="entr" presetSubtype="4"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wipe(down)">
                                      <p:cBhvr>
                                        <p:cTn id="85" dur="500"/>
                                        <p:tgtEl>
                                          <p:spTgt spid="22"/>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fade">
                                      <p:cBhvr>
                                        <p:cTn id="90" dur="500"/>
                                        <p:tgtEl>
                                          <p:spTgt spid="26"/>
                                        </p:tgtEl>
                                      </p:cBhvr>
                                    </p:animEffect>
                                  </p:childTnLst>
                                </p:cTn>
                              </p:par>
                              <p:par>
                                <p:cTn id="91" presetID="1" presetClass="entr" presetSubtype="0" fill="hold" grpId="0" nodeType="withEffect">
                                  <p:stCondLst>
                                    <p:cond delay="0"/>
                                  </p:stCondLst>
                                  <p:childTnLst>
                                    <p:set>
                                      <p:cBhvr>
                                        <p:cTn id="92" dur="1" fill="hold">
                                          <p:stCondLst>
                                            <p:cond delay="0"/>
                                          </p:stCondLst>
                                        </p:cTn>
                                        <p:tgtEl>
                                          <p:spTgt spid="27"/>
                                        </p:tgtEl>
                                        <p:attrNameLst>
                                          <p:attrName>style.visibility</p:attrName>
                                        </p:attrNameLst>
                                      </p:cBhvr>
                                      <p:to>
                                        <p:strVal val="visible"/>
                                      </p:to>
                                    </p:set>
                                  </p:childTnLst>
                                </p:cTn>
                              </p:par>
                              <p:par>
                                <p:cTn id="93" presetID="10" presetClass="entr" presetSubtype="0"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fade">
                                      <p:cBhvr>
                                        <p:cTn id="95" dur="500"/>
                                        <p:tgtEl>
                                          <p:spTgt spid="17"/>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xit" presetSubtype="0" fill="hold" grpId="1" nodeType="clickEffect">
                                  <p:stCondLst>
                                    <p:cond delay="0"/>
                                  </p:stCondLst>
                                  <p:childTnLst>
                                    <p:animEffect transition="out" filter="fade">
                                      <p:cBhvr>
                                        <p:cTn id="99" dur="500"/>
                                        <p:tgtEl>
                                          <p:spTgt spid="20"/>
                                        </p:tgtEl>
                                      </p:cBhvr>
                                    </p:animEffect>
                                    <p:set>
                                      <p:cBhvr>
                                        <p:cTn id="100" dur="1" fill="hold">
                                          <p:stCondLst>
                                            <p:cond delay="499"/>
                                          </p:stCondLst>
                                        </p:cTn>
                                        <p:tgtEl>
                                          <p:spTgt spid="20"/>
                                        </p:tgtEl>
                                        <p:attrNameLst>
                                          <p:attrName>style.visibility</p:attrName>
                                        </p:attrNameLst>
                                      </p:cBhvr>
                                      <p:to>
                                        <p:strVal val="hidden"/>
                                      </p:to>
                                    </p:set>
                                  </p:childTnLst>
                                </p:cTn>
                              </p:par>
                            </p:childTnLst>
                          </p:cTn>
                        </p:par>
                        <p:par>
                          <p:cTn id="101" fill="hold">
                            <p:stCondLst>
                              <p:cond delay="500"/>
                            </p:stCondLst>
                            <p:childTnLst>
                              <p:par>
                                <p:cTn id="102" presetID="22" presetClass="entr" presetSubtype="4" fill="hold" grpId="0" nodeType="afterEffect">
                                  <p:stCondLst>
                                    <p:cond delay="0"/>
                                  </p:stCondLst>
                                  <p:childTnLst>
                                    <p:set>
                                      <p:cBhvr>
                                        <p:cTn id="103" dur="1" fill="hold">
                                          <p:stCondLst>
                                            <p:cond delay="0"/>
                                          </p:stCondLst>
                                        </p:cTn>
                                        <p:tgtEl>
                                          <p:spTgt spid="25"/>
                                        </p:tgtEl>
                                        <p:attrNameLst>
                                          <p:attrName>style.visibility</p:attrName>
                                        </p:attrNameLst>
                                      </p:cBhvr>
                                      <p:to>
                                        <p:strVal val="visible"/>
                                      </p:to>
                                    </p:set>
                                    <p:animEffect transition="in" filter="wipe(down)">
                                      <p:cBhvr>
                                        <p:cTn id="104" dur="500"/>
                                        <p:tgtEl>
                                          <p:spTgt spid="25"/>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33"/>
                                        </p:tgtEl>
                                        <p:attrNameLst>
                                          <p:attrName>style.visibility</p:attrName>
                                        </p:attrNameLst>
                                      </p:cBhvr>
                                      <p:to>
                                        <p:strVal val="visible"/>
                                      </p:to>
                                    </p:set>
                                    <p:animEffect transition="in" filter="fade">
                                      <p:cBhvr>
                                        <p:cTn id="109" dur="500"/>
                                        <p:tgtEl>
                                          <p:spTgt spid="33"/>
                                        </p:tgtEl>
                                      </p:cBhvr>
                                    </p:animEffect>
                                  </p:childTnLst>
                                </p:cTn>
                              </p:par>
                              <p:par>
                                <p:cTn id="110" presetID="1" presetClass="entr" presetSubtype="0" fill="hold" grpId="0" nodeType="withEffect">
                                  <p:stCondLst>
                                    <p:cond delay="0"/>
                                  </p:stCondLst>
                                  <p:childTnLst>
                                    <p:set>
                                      <p:cBhvr>
                                        <p:cTn id="111" dur="1" fill="hold">
                                          <p:stCondLst>
                                            <p:cond delay="0"/>
                                          </p:stCondLst>
                                        </p:cTn>
                                        <p:tgtEl>
                                          <p:spTgt spid="40"/>
                                        </p:tgtEl>
                                        <p:attrNameLst>
                                          <p:attrName>style.visibility</p:attrName>
                                        </p:attrNameLst>
                                      </p:cBhvr>
                                      <p:to>
                                        <p:strVal val="visible"/>
                                      </p:to>
                                    </p:set>
                                  </p:childTnLst>
                                </p:cTn>
                              </p:par>
                              <p:par>
                                <p:cTn id="112" presetID="10" presetClass="entr" presetSubtype="0" fill="hold" grpId="0" nodeType="withEffect">
                                  <p:stCondLst>
                                    <p:cond delay="0"/>
                                  </p:stCondLst>
                                  <p:childTnLst>
                                    <p:set>
                                      <p:cBhvr>
                                        <p:cTn id="113" dur="1" fill="hold">
                                          <p:stCondLst>
                                            <p:cond delay="0"/>
                                          </p:stCondLst>
                                        </p:cTn>
                                        <p:tgtEl>
                                          <p:spTgt spid="31"/>
                                        </p:tgtEl>
                                        <p:attrNameLst>
                                          <p:attrName>style.visibility</p:attrName>
                                        </p:attrNameLst>
                                      </p:cBhvr>
                                      <p:to>
                                        <p:strVal val="visible"/>
                                      </p:to>
                                    </p:set>
                                    <p:animEffect transition="in" filter="fade">
                                      <p:cBhvr>
                                        <p:cTn id="114" dur="500"/>
                                        <p:tgtEl>
                                          <p:spTgt spid="31"/>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32"/>
                                        </p:tgtEl>
                                        <p:attrNameLst>
                                          <p:attrName>style.visibility</p:attrName>
                                        </p:attrNameLst>
                                      </p:cBhvr>
                                      <p:to>
                                        <p:strVal val="visible"/>
                                      </p:to>
                                    </p:set>
                                    <p:animEffect transition="in" filter="fade">
                                      <p:cBhvr>
                                        <p:cTn id="117" dur="500"/>
                                        <p:tgtEl>
                                          <p:spTgt spid="32"/>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fade">
                                      <p:cBhvr>
                                        <p:cTn id="122" dur="500"/>
                                        <p:tgtEl>
                                          <p:spTgt spid="35"/>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30"/>
                                        </p:tgtEl>
                                        <p:attrNameLst>
                                          <p:attrName>style.visibility</p:attrName>
                                        </p:attrNameLst>
                                      </p:cBhvr>
                                      <p:to>
                                        <p:strVal val="visible"/>
                                      </p:to>
                                    </p:set>
                                    <p:animEffect transition="in" filter="fade">
                                      <p:cBhvr>
                                        <p:cTn id="125" dur="500"/>
                                        <p:tgtEl>
                                          <p:spTgt spid="30"/>
                                        </p:tgtEl>
                                      </p:cBhvr>
                                    </p:animEffect>
                                  </p:childTnLst>
                                </p:cTn>
                              </p:par>
                              <p:par>
                                <p:cTn id="126" presetID="1" presetClass="entr" presetSubtype="0" fill="hold" grpId="0" nodeType="withEffect">
                                  <p:stCondLst>
                                    <p:cond delay="0"/>
                                  </p:stCondLst>
                                  <p:childTnLst>
                                    <p:set>
                                      <p:cBhvr>
                                        <p:cTn id="127" dur="1" fill="hold">
                                          <p:stCondLst>
                                            <p:cond delay="0"/>
                                          </p:stCondLst>
                                        </p:cTn>
                                        <p:tgtEl>
                                          <p:spTgt spid="36"/>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0" presetClass="exit" presetSubtype="0" fill="hold" grpId="1" nodeType="clickEffect">
                                  <p:stCondLst>
                                    <p:cond delay="0"/>
                                  </p:stCondLst>
                                  <p:childTnLst>
                                    <p:animEffect transition="out" filter="fade">
                                      <p:cBhvr>
                                        <p:cTn id="131" dur="500"/>
                                        <p:tgtEl>
                                          <p:spTgt spid="31"/>
                                        </p:tgtEl>
                                      </p:cBhvr>
                                    </p:animEffect>
                                    <p:set>
                                      <p:cBhvr>
                                        <p:cTn id="132" dur="1" fill="hold">
                                          <p:stCondLst>
                                            <p:cond delay="499"/>
                                          </p:stCondLst>
                                        </p:cTn>
                                        <p:tgtEl>
                                          <p:spTgt spid="31"/>
                                        </p:tgtEl>
                                        <p:attrNameLst>
                                          <p:attrName>style.visibility</p:attrName>
                                        </p:attrNameLst>
                                      </p:cBhvr>
                                      <p:to>
                                        <p:strVal val="hidden"/>
                                      </p:to>
                                    </p:set>
                                  </p:childTnLst>
                                </p:cTn>
                              </p:par>
                            </p:childTnLst>
                          </p:cTn>
                        </p:par>
                        <p:par>
                          <p:cTn id="133" fill="hold">
                            <p:stCondLst>
                              <p:cond delay="500"/>
                            </p:stCondLst>
                            <p:childTnLst>
                              <p:par>
                                <p:cTn id="134" presetID="22" presetClass="entr" presetSubtype="4" fill="hold" grpId="0" nodeType="afterEffect">
                                  <p:stCondLst>
                                    <p:cond delay="0"/>
                                  </p:stCondLst>
                                  <p:childTnLst>
                                    <p:set>
                                      <p:cBhvr>
                                        <p:cTn id="135" dur="1" fill="hold">
                                          <p:stCondLst>
                                            <p:cond delay="0"/>
                                          </p:stCondLst>
                                        </p:cTn>
                                        <p:tgtEl>
                                          <p:spTgt spid="34"/>
                                        </p:tgtEl>
                                        <p:attrNameLst>
                                          <p:attrName>style.visibility</p:attrName>
                                        </p:attrNameLst>
                                      </p:cBhvr>
                                      <p:to>
                                        <p:strVal val="visible"/>
                                      </p:to>
                                    </p:set>
                                    <p:animEffect transition="in" filter="wipe(down)">
                                      <p:cBhvr>
                                        <p:cTn id="136" dur="500"/>
                                        <p:tgtEl>
                                          <p:spTgt spid="34"/>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grpId="0" nodeType="clickEffect">
                                  <p:stCondLst>
                                    <p:cond delay="0"/>
                                  </p:stCondLst>
                                  <p:childTnLst>
                                    <p:set>
                                      <p:cBhvr>
                                        <p:cTn id="140" dur="1" fill="hold">
                                          <p:stCondLst>
                                            <p:cond delay="0"/>
                                          </p:stCondLst>
                                        </p:cTn>
                                        <p:tgtEl>
                                          <p:spTgt spid="38"/>
                                        </p:tgtEl>
                                        <p:attrNameLst>
                                          <p:attrName>style.visibility</p:attrName>
                                        </p:attrNameLst>
                                      </p:cBhvr>
                                      <p:to>
                                        <p:strVal val="visible"/>
                                      </p:to>
                                    </p:set>
                                    <p:animEffect transition="in" filter="fade">
                                      <p:cBhvr>
                                        <p:cTn id="141" dur="500"/>
                                        <p:tgtEl>
                                          <p:spTgt spid="38"/>
                                        </p:tgtEl>
                                      </p:cBhvr>
                                    </p:animEffect>
                                  </p:childTnLst>
                                </p:cTn>
                              </p:par>
                              <p:par>
                                <p:cTn id="142" presetID="1" presetClass="entr" presetSubtype="0" fill="hold" grpId="0" nodeType="withEffect">
                                  <p:stCondLst>
                                    <p:cond delay="0"/>
                                  </p:stCondLst>
                                  <p:childTnLst>
                                    <p:set>
                                      <p:cBhvr>
                                        <p:cTn id="143" dur="1" fill="hold">
                                          <p:stCondLst>
                                            <p:cond delay="0"/>
                                          </p:stCondLst>
                                        </p:cTn>
                                        <p:tgtEl>
                                          <p:spTgt spid="39"/>
                                        </p:tgtEl>
                                        <p:attrNameLst>
                                          <p:attrName>style.visibility</p:attrName>
                                        </p:attrNameLst>
                                      </p:cBhvr>
                                      <p:to>
                                        <p:strVal val="visible"/>
                                      </p:to>
                                    </p:set>
                                  </p:childTnLst>
                                </p:cTn>
                              </p:par>
                              <p:par>
                                <p:cTn id="144" presetID="10" presetClass="entr" presetSubtype="0" fill="hold" grpId="0" nodeType="withEffect">
                                  <p:stCondLst>
                                    <p:cond delay="0"/>
                                  </p:stCondLst>
                                  <p:childTnLst>
                                    <p:set>
                                      <p:cBhvr>
                                        <p:cTn id="145" dur="1" fill="hold">
                                          <p:stCondLst>
                                            <p:cond delay="0"/>
                                          </p:stCondLst>
                                        </p:cTn>
                                        <p:tgtEl>
                                          <p:spTgt spid="29"/>
                                        </p:tgtEl>
                                        <p:attrNameLst>
                                          <p:attrName>style.visibility</p:attrName>
                                        </p:attrNameLst>
                                      </p:cBhvr>
                                      <p:to>
                                        <p:strVal val="visible"/>
                                      </p:to>
                                    </p:set>
                                    <p:animEffect transition="in" filter="fade">
                                      <p:cBhvr>
                                        <p:cTn id="146" dur="500"/>
                                        <p:tgtEl>
                                          <p:spTgt spid="29"/>
                                        </p:tgtEl>
                                      </p:cBhvr>
                                    </p:animEffect>
                                  </p:childTnLst>
                                </p:cTn>
                              </p:par>
                            </p:childTnLst>
                          </p:cTn>
                        </p:par>
                      </p:childTnLst>
                    </p:cTn>
                  </p:par>
                  <p:par>
                    <p:cTn id="147" fill="hold">
                      <p:stCondLst>
                        <p:cond delay="indefinite"/>
                      </p:stCondLst>
                      <p:childTnLst>
                        <p:par>
                          <p:cTn id="148" fill="hold">
                            <p:stCondLst>
                              <p:cond delay="0"/>
                            </p:stCondLst>
                            <p:childTnLst>
                              <p:par>
                                <p:cTn id="149" presetID="10" presetClass="exit" presetSubtype="0" fill="hold" grpId="1" nodeType="clickEffect">
                                  <p:stCondLst>
                                    <p:cond delay="0"/>
                                  </p:stCondLst>
                                  <p:childTnLst>
                                    <p:animEffect transition="out" filter="fade">
                                      <p:cBhvr>
                                        <p:cTn id="150" dur="500"/>
                                        <p:tgtEl>
                                          <p:spTgt spid="32"/>
                                        </p:tgtEl>
                                      </p:cBhvr>
                                    </p:animEffect>
                                    <p:set>
                                      <p:cBhvr>
                                        <p:cTn id="151" dur="1" fill="hold">
                                          <p:stCondLst>
                                            <p:cond delay="499"/>
                                          </p:stCondLst>
                                        </p:cTn>
                                        <p:tgtEl>
                                          <p:spTgt spid="32"/>
                                        </p:tgtEl>
                                        <p:attrNameLst>
                                          <p:attrName>style.visibility</p:attrName>
                                        </p:attrNameLst>
                                      </p:cBhvr>
                                      <p:to>
                                        <p:strVal val="hidden"/>
                                      </p:to>
                                    </p:set>
                                  </p:childTnLst>
                                </p:cTn>
                              </p:par>
                              <p:par>
                                <p:cTn id="152" presetID="10" presetClass="entr" presetSubtype="0" fill="hold" grpId="0" nodeType="withEffect">
                                  <p:stCondLst>
                                    <p:cond delay="0"/>
                                  </p:stCondLst>
                                  <p:childTnLst>
                                    <p:set>
                                      <p:cBhvr>
                                        <p:cTn id="153" dur="1" fill="hold">
                                          <p:stCondLst>
                                            <p:cond delay="0"/>
                                          </p:stCondLst>
                                        </p:cTn>
                                        <p:tgtEl>
                                          <p:spTgt spid="3"/>
                                        </p:tgtEl>
                                        <p:attrNameLst>
                                          <p:attrName>style.visibility</p:attrName>
                                        </p:attrNameLst>
                                      </p:cBhvr>
                                      <p:to>
                                        <p:strVal val="visible"/>
                                      </p:to>
                                    </p:set>
                                    <p:animEffect transition="in" filter="fade">
                                      <p:cBhvr>
                                        <p:cTn id="154" dur="500"/>
                                        <p:tgtEl>
                                          <p:spTgt spid="3"/>
                                        </p:tgtEl>
                                      </p:cBhvr>
                                    </p:animEffect>
                                  </p:childTnLst>
                                </p:cTn>
                              </p:par>
                            </p:childTnLst>
                          </p:cTn>
                        </p:par>
                        <p:par>
                          <p:cTn id="155" fill="hold">
                            <p:stCondLst>
                              <p:cond delay="500"/>
                            </p:stCondLst>
                            <p:childTnLst>
                              <p:par>
                                <p:cTn id="156" presetID="22" presetClass="entr" presetSubtype="4" fill="hold" grpId="0" nodeType="afterEffect">
                                  <p:stCondLst>
                                    <p:cond delay="0"/>
                                  </p:stCondLst>
                                  <p:childTnLst>
                                    <p:set>
                                      <p:cBhvr>
                                        <p:cTn id="157" dur="1" fill="hold">
                                          <p:stCondLst>
                                            <p:cond delay="0"/>
                                          </p:stCondLst>
                                        </p:cTn>
                                        <p:tgtEl>
                                          <p:spTgt spid="37"/>
                                        </p:tgtEl>
                                        <p:attrNameLst>
                                          <p:attrName>style.visibility</p:attrName>
                                        </p:attrNameLst>
                                      </p:cBhvr>
                                      <p:to>
                                        <p:strVal val="visible"/>
                                      </p:to>
                                    </p:set>
                                    <p:animEffect transition="in" filter="wipe(down)">
                                      <p:cBhvr>
                                        <p:cTn id="158" dur="500"/>
                                        <p:tgtEl>
                                          <p:spTgt spid="37"/>
                                        </p:tgtEl>
                                      </p:cBhvr>
                                    </p:animEffect>
                                  </p:childTnLst>
                                </p:cTn>
                              </p:par>
                            </p:childTnLst>
                          </p:cTn>
                        </p:par>
                      </p:childTnLst>
                    </p:cTn>
                  </p:par>
                  <p:par>
                    <p:cTn id="159" fill="hold">
                      <p:stCondLst>
                        <p:cond delay="indefinite"/>
                      </p:stCondLst>
                      <p:childTnLst>
                        <p:par>
                          <p:cTn id="160" fill="hold">
                            <p:stCondLst>
                              <p:cond delay="0"/>
                            </p:stCondLst>
                            <p:childTnLst>
                              <p:par>
                                <p:cTn id="161" presetID="10" presetClass="entr" presetSubtype="0" fill="hold" grpId="0" nodeType="clickEffect">
                                  <p:stCondLst>
                                    <p:cond delay="0"/>
                                  </p:stCondLst>
                                  <p:childTnLst>
                                    <p:set>
                                      <p:cBhvr>
                                        <p:cTn id="162" dur="1" fill="hold">
                                          <p:stCondLst>
                                            <p:cond delay="0"/>
                                          </p:stCondLst>
                                        </p:cTn>
                                        <p:tgtEl>
                                          <p:spTgt spid="43"/>
                                        </p:tgtEl>
                                        <p:attrNameLst>
                                          <p:attrName>style.visibility</p:attrName>
                                        </p:attrNameLst>
                                      </p:cBhvr>
                                      <p:to>
                                        <p:strVal val="visible"/>
                                      </p:to>
                                    </p:set>
                                    <p:animEffect transition="in" filter="fade">
                                      <p:cBhvr>
                                        <p:cTn id="163" dur="500"/>
                                        <p:tgtEl>
                                          <p:spTgt spid="43"/>
                                        </p:tgtEl>
                                      </p:cBhvr>
                                    </p:animEffect>
                                  </p:childTnLst>
                                </p:cTn>
                              </p:par>
                              <p:par>
                                <p:cTn id="164" presetID="1" presetClass="entr" presetSubtype="0" fill="hold" grpId="0" nodeType="withEffect">
                                  <p:stCondLst>
                                    <p:cond delay="0"/>
                                  </p:stCondLst>
                                  <p:childTnLst>
                                    <p:set>
                                      <p:cBhvr>
                                        <p:cTn id="165" dur="1" fill="hold">
                                          <p:stCondLst>
                                            <p:cond delay="0"/>
                                          </p:stCondLst>
                                        </p:cTn>
                                        <p:tgtEl>
                                          <p:spTgt spid="44"/>
                                        </p:tgtEl>
                                        <p:attrNameLst>
                                          <p:attrName>style.visibility</p:attrName>
                                        </p:attrNameLst>
                                      </p:cBhvr>
                                      <p:to>
                                        <p:strVal val="visible"/>
                                      </p:to>
                                    </p:set>
                                  </p:childTnLst>
                                </p:cTn>
                              </p:par>
                              <p:par>
                                <p:cTn id="166" presetID="10" presetClass="entr" presetSubtype="0" fill="hold" grpId="0" nodeType="withEffect">
                                  <p:stCondLst>
                                    <p:cond delay="0"/>
                                  </p:stCondLst>
                                  <p:childTnLst>
                                    <p:set>
                                      <p:cBhvr>
                                        <p:cTn id="167" dur="1" fill="hold">
                                          <p:stCondLst>
                                            <p:cond delay="0"/>
                                          </p:stCondLst>
                                        </p:cTn>
                                        <p:tgtEl>
                                          <p:spTgt spid="41"/>
                                        </p:tgtEl>
                                        <p:attrNameLst>
                                          <p:attrName>style.visibility</p:attrName>
                                        </p:attrNameLst>
                                      </p:cBhvr>
                                      <p:to>
                                        <p:strVal val="visible"/>
                                      </p:to>
                                    </p:set>
                                    <p:animEffect transition="in" filter="fade">
                                      <p:cBhvr>
                                        <p:cTn id="168" dur="500"/>
                                        <p:tgtEl>
                                          <p:spTgt spid="41"/>
                                        </p:tgtEl>
                                      </p:cBhvr>
                                    </p:animEffect>
                                  </p:childTnLst>
                                </p:cTn>
                              </p:par>
                            </p:childTnLst>
                          </p:cTn>
                        </p:par>
                        <p:par>
                          <p:cTn id="169" fill="hold">
                            <p:stCondLst>
                              <p:cond delay="500"/>
                            </p:stCondLst>
                            <p:childTnLst>
                              <p:par>
                                <p:cTn id="170" presetID="22" presetClass="entr" presetSubtype="4" fill="hold" grpId="0" nodeType="afterEffect">
                                  <p:stCondLst>
                                    <p:cond delay="0"/>
                                  </p:stCondLst>
                                  <p:childTnLst>
                                    <p:set>
                                      <p:cBhvr>
                                        <p:cTn id="171" dur="1" fill="hold">
                                          <p:stCondLst>
                                            <p:cond delay="0"/>
                                          </p:stCondLst>
                                        </p:cTn>
                                        <p:tgtEl>
                                          <p:spTgt spid="42"/>
                                        </p:tgtEl>
                                        <p:attrNameLst>
                                          <p:attrName>style.visibility</p:attrName>
                                        </p:attrNameLst>
                                      </p:cBhvr>
                                      <p:to>
                                        <p:strVal val="visible"/>
                                      </p:to>
                                    </p:set>
                                    <p:animEffect transition="in" filter="wipe(down)">
                                      <p:cBhvr>
                                        <p:cTn id="172" dur="500"/>
                                        <p:tgtEl>
                                          <p:spTgt spid="42"/>
                                        </p:tgtEl>
                                      </p:cBhvr>
                                    </p:animEffect>
                                  </p:childTnLst>
                                </p:cTn>
                              </p:par>
                            </p:childTnLst>
                          </p:cTn>
                        </p:par>
                        <p:par>
                          <p:cTn id="173" fill="hold">
                            <p:stCondLst>
                              <p:cond delay="1000"/>
                            </p:stCondLst>
                            <p:childTnLst>
                              <p:par>
                                <p:cTn id="174" presetID="10" presetClass="exit" presetSubtype="0" fill="hold" grpId="1" nodeType="afterEffect">
                                  <p:stCondLst>
                                    <p:cond delay="0"/>
                                  </p:stCondLst>
                                  <p:childTnLst>
                                    <p:animEffect transition="out" filter="fade">
                                      <p:cBhvr>
                                        <p:cTn id="175" dur="500"/>
                                        <p:tgtEl>
                                          <p:spTgt spid="3"/>
                                        </p:tgtEl>
                                      </p:cBhvr>
                                    </p:animEffect>
                                    <p:set>
                                      <p:cBhvr>
                                        <p:cTn id="176"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6" grpId="0" animBg="1"/>
      <p:bldP spid="7" grpId="0" animBg="1"/>
      <p:bldP spid="7" grpId="1" animBg="1"/>
      <p:bldP spid="8" grpId="0" animBg="1"/>
      <p:bldP spid="8" grpId="1" animBg="1"/>
      <p:bldP spid="9" grpId="0" animBg="1"/>
      <p:bldP spid="10" grpId="0" animBg="1"/>
      <p:bldP spid="11" grpId="0" animBg="1"/>
      <p:bldP spid="12" grpId="0"/>
      <p:bldP spid="13" grpId="0" animBg="1"/>
      <p:bldP spid="14" grpId="0" animBg="1"/>
      <p:bldP spid="15" grpId="0"/>
      <p:bldP spid="16" grpId="0"/>
      <p:bldP spid="17" grpId="0" animBg="1"/>
      <p:bldP spid="18" grpId="0" animBg="1"/>
      <p:bldP spid="19" grpId="0" animBg="1"/>
      <p:bldP spid="19" grpId="1" animBg="1"/>
      <p:bldP spid="20" grpId="0" animBg="1"/>
      <p:bldP spid="20" grpId="1" animBg="1"/>
      <p:bldP spid="21" grpId="0" animBg="1"/>
      <p:bldP spid="22" grpId="0" animBg="1"/>
      <p:bldP spid="23" grpId="0" animBg="1"/>
      <p:bldP spid="24" grpId="0"/>
      <p:bldP spid="25" grpId="0" animBg="1"/>
      <p:bldP spid="26" grpId="0" animBg="1"/>
      <p:bldP spid="27" grpId="0"/>
      <p:bldP spid="28" grpId="0"/>
      <p:bldP spid="29" grpId="0" animBg="1"/>
      <p:bldP spid="30" grpId="0" animBg="1"/>
      <p:bldP spid="31" grpId="0" animBg="1"/>
      <p:bldP spid="31" grpId="1" animBg="1"/>
      <p:bldP spid="32" grpId="0" animBg="1"/>
      <p:bldP spid="32" grpId="1" animBg="1"/>
      <p:bldP spid="33" grpId="0" animBg="1"/>
      <p:bldP spid="34" grpId="0" animBg="1"/>
      <p:bldP spid="35" grpId="0" animBg="1"/>
      <p:bldP spid="36" grpId="0"/>
      <p:bldP spid="37" grpId="0" animBg="1"/>
      <p:bldP spid="38" grpId="0" animBg="1"/>
      <p:bldP spid="39" grpId="0"/>
      <p:bldP spid="40" grpId="0"/>
      <p:bldP spid="41" grpId="0" animBg="1"/>
      <p:bldP spid="42" grpId="0" animBg="1"/>
      <p:bldP spid="43" grpId="0" animBg="1"/>
      <p:bldP spid="4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274637"/>
            <a:ext cx="10360501" cy="792163"/>
          </a:xfrm>
        </p:spPr>
        <p:txBody>
          <a:bodyPr/>
          <a:lstStyle/>
          <a:p>
            <a:r>
              <a:rPr lang="en-US" dirty="0"/>
              <a:t>Reports</a:t>
            </a:r>
          </a:p>
        </p:txBody>
      </p:sp>
      <p:sp>
        <p:nvSpPr>
          <p:cNvPr id="3" name="Content Placeholder 2"/>
          <p:cNvSpPr>
            <a:spLocks noGrp="1"/>
          </p:cNvSpPr>
          <p:nvPr>
            <p:ph idx="1"/>
          </p:nvPr>
        </p:nvSpPr>
        <p:spPr>
          <a:xfrm>
            <a:off x="1218883" y="1295400"/>
            <a:ext cx="10360501" cy="4868669"/>
          </a:xfrm>
        </p:spPr>
        <p:txBody>
          <a:bodyPr>
            <a:normAutofit fontScale="92500" lnSpcReduction="10000"/>
          </a:bodyPr>
          <a:lstStyle/>
          <a:p>
            <a:r>
              <a:rPr lang="en-IN" dirty="0"/>
              <a:t>Periodically generated or on demand. </a:t>
            </a:r>
          </a:p>
          <a:p>
            <a:r>
              <a:rPr lang="en-IN" dirty="0"/>
              <a:t>Standard or ad hoc</a:t>
            </a:r>
          </a:p>
          <a:p>
            <a:r>
              <a:rPr lang="en-IN" dirty="0"/>
              <a:t>Used for monitoring the operations as also for tracking the performance or security. </a:t>
            </a:r>
          </a:p>
          <a:p>
            <a:r>
              <a:rPr lang="en-IN" dirty="0"/>
              <a:t>Some examples:</a:t>
            </a:r>
            <a:endParaRPr lang="en-US" dirty="0"/>
          </a:p>
          <a:p>
            <a:pPr lvl="1"/>
            <a:r>
              <a:rPr lang="en-IN" dirty="0"/>
              <a:t>Balance Sheet, Profit and Loss, Receipt and Payments A/c</a:t>
            </a:r>
          </a:p>
          <a:p>
            <a:pPr lvl="1"/>
            <a:r>
              <a:rPr lang="en-IN" dirty="0"/>
              <a:t>Sales Register</a:t>
            </a:r>
          </a:p>
          <a:p>
            <a:pPr lvl="1"/>
            <a:r>
              <a:rPr lang="en-IN" dirty="0"/>
              <a:t>Purchase Register</a:t>
            </a:r>
          </a:p>
          <a:p>
            <a:pPr lvl="1"/>
            <a:r>
              <a:rPr lang="en-IN" dirty="0"/>
              <a:t>Day Book</a:t>
            </a:r>
          </a:p>
          <a:p>
            <a:pPr lvl="1"/>
            <a:r>
              <a:rPr lang="en-IN" dirty="0"/>
              <a:t>Debtors/Creditors Ledgers</a:t>
            </a:r>
          </a:p>
          <a:p>
            <a:pPr lvl="1"/>
            <a:r>
              <a:rPr lang="en-IN" dirty="0"/>
              <a:t>Compliance Reports</a:t>
            </a:r>
          </a:p>
        </p:txBody>
      </p:sp>
      <p:sp>
        <p:nvSpPr>
          <p:cNvPr id="4" name="Slide Number Placeholder 3"/>
          <p:cNvSpPr>
            <a:spLocks noGrp="1"/>
          </p:cNvSpPr>
          <p:nvPr>
            <p:ph type="sldNum" sz="quarter" idx="12"/>
          </p:nvPr>
        </p:nvSpPr>
        <p:spPr/>
        <p:txBody>
          <a:bodyPr/>
          <a:lstStyle/>
          <a:p>
            <a:fld id="{C014DD1E-5D91-48A3-AD6D-45FBA980D106}" type="slidenum">
              <a:rPr lang="en-US" smtClean="0"/>
              <a:t>22</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1712174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274637"/>
            <a:ext cx="10360501" cy="792163"/>
          </a:xfrm>
        </p:spPr>
        <p:txBody>
          <a:bodyPr/>
          <a:lstStyle/>
          <a:p>
            <a:pPr algn="ctr"/>
            <a:r>
              <a:rPr lang="en-US" dirty="0"/>
              <a:t>GST Returns</a:t>
            </a:r>
          </a:p>
        </p:txBody>
      </p:sp>
      <p:graphicFrame>
        <p:nvGraphicFramePr>
          <p:cNvPr id="3" name="Table 2"/>
          <p:cNvGraphicFramePr>
            <a:graphicFrameLocks noGrp="1"/>
          </p:cNvGraphicFramePr>
          <p:nvPr>
            <p:extLst/>
          </p:nvPr>
        </p:nvGraphicFramePr>
        <p:xfrm>
          <a:off x="1065213" y="1219200"/>
          <a:ext cx="10514171" cy="5146103"/>
        </p:xfrm>
        <a:graphic>
          <a:graphicData uri="http://schemas.openxmlformats.org/drawingml/2006/table">
            <a:tbl>
              <a:tblPr firstRow="1" firstCol="1" bandRow="1">
                <a:tableStyleId>{5940675A-B579-460E-94D1-54222C63F5DA}</a:tableStyleId>
              </a:tblPr>
              <a:tblGrid>
                <a:gridCol w="3078172">
                  <a:extLst>
                    <a:ext uri="{9D8B030D-6E8A-4147-A177-3AD203B41FA5}">
                      <a16:colId xmlns:a16="http://schemas.microsoft.com/office/drawing/2014/main" val="20000"/>
                    </a:ext>
                  </a:extLst>
                </a:gridCol>
                <a:gridCol w="1886621">
                  <a:extLst>
                    <a:ext uri="{9D8B030D-6E8A-4147-A177-3AD203B41FA5}">
                      <a16:colId xmlns:a16="http://schemas.microsoft.com/office/drawing/2014/main" val="20001"/>
                    </a:ext>
                  </a:extLst>
                </a:gridCol>
                <a:gridCol w="1588734">
                  <a:extLst>
                    <a:ext uri="{9D8B030D-6E8A-4147-A177-3AD203B41FA5}">
                      <a16:colId xmlns:a16="http://schemas.microsoft.com/office/drawing/2014/main" val="20002"/>
                    </a:ext>
                  </a:extLst>
                </a:gridCol>
                <a:gridCol w="3960644">
                  <a:extLst>
                    <a:ext uri="{9D8B030D-6E8A-4147-A177-3AD203B41FA5}">
                      <a16:colId xmlns:a16="http://schemas.microsoft.com/office/drawing/2014/main" val="20003"/>
                    </a:ext>
                  </a:extLst>
                </a:gridCol>
              </a:tblGrid>
              <a:tr h="486288">
                <a:tc>
                  <a:txBody>
                    <a:bodyPr/>
                    <a:lstStyle/>
                    <a:p>
                      <a:pPr marL="0" marR="0" algn="ctr">
                        <a:lnSpc>
                          <a:spcPct val="107000"/>
                        </a:lnSpc>
                        <a:spcBef>
                          <a:spcPts val="0"/>
                        </a:spcBef>
                        <a:spcAft>
                          <a:spcPts val="0"/>
                        </a:spcAft>
                      </a:pPr>
                      <a:r>
                        <a:rPr lang="en-US" sz="1400" dirty="0">
                          <a:solidFill>
                            <a:srgbClr val="002060"/>
                          </a:solidFill>
                          <a:effectLst/>
                          <a:latin typeface="Arial Black" panose="020B0A04020102020204" pitchFamily="34" charset="0"/>
                        </a:rPr>
                        <a:t>Dealer Type</a:t>
                      </a:r>
                      <a:endParaRPr lang="en-IN" sz="1400" dirty="0">
                        <a:solidFill>
                          <a:srgbClr val="002060"/>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20000"/>
                        <a:lumOff val="80000"/>
                      </a:schemeClr>
                    </a:solidFill>
                  </a:tcPr>
                </a:tc>
                <a:tc>
                  <a:txBody>
                    <a:bodyPr/>
                    <a:lstStyle/>
                    <a:p>
                      <a:pPr marL="0" marR="0" algn="ctr">
                        <a:lnSpc>
                          <a:spcPct val="107000"/>
                        </a:lnSpc>
                        <a:spcBef>
                          <a:spcPts val="0"/>
                        </a:spcBef>
                        <a:spcAft>
                          <a:spcPts val="0"/>
                        </a:spcAft>
                      </a:pPr>
                      <a:r>
                        <a:rPr lang="en-US" sz="1400" dirty="0">
                          <a:solidFill>
                            <a:srgbClr val="002060"/>
                          </a:solidFill>
                          <a:effectLst/>
                          <a:latin typeface="Arial Black" panose="020B0A04020102020204" pitchFamily="34" charset="0"/>
                        </a:rPr>
                        <a:t>Return Type</a:t>
                      </a:r>
                      <a:endParaRPr lang="en-IN" sz="1400" dirty="0">
                        <a:solidFill>
                          <a:srgbClr val="002060"/>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20000"/>
                        <a:lumOff val="80000"/>
                      </a:schemeClr>
                    </a:solidFill>
                  </a:tcPr>
                </a:tc>
                <a:tc>
                  <a:txBody>
                    <a:bodyPr/>
                    <a:lstStyle/>
                    <a:p>
                      <a:pPr marL="0" marR="0" algn="ctr">
                        <a:lnSpc>
                          <a:spcPct val="107000"/>
                        </a:lnSpc>
                        <a:spcBef>
                          <a:spcPts val="0"/>
                        </a:spcBef>
                        <a:spcAft>
                          <a:spcPts val="0"/>
                        </a:spcAft>
                      </a:pPr>
                      <a:r>
                        <a:rPr lang="en-US" sz="1400" dirty="0">
                          <a:solidFill>
                            <a:srgbClr val="002060"/>
                          </a:solidFill>
                          <a:effectLst/>
                          <a:latin typeface="Arial Black" panose="020B0A04020102020204" pitchFamily="34" charset="0"/>
                        </a:rPr>
                        <a:t>Frequency</a:t>
                      </a:r>
                      <a:endParaRPr lang="en-IN" sz="1400" dirty="0">
                        <a:solidFill>
                          <a:srgbClr val="002060"/>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20000"/>
                        <a:lumOff val="80000"/>
                      </a:schemeClr>
                    </a:solidFill>
                  </a:tcPr>
                </a:tc>
                <a:tc>
                  <a:txBody>
                    <a:bodyPr/>
                    <a:lstStyle/>
                    <a:p>
                      <a:pPr marL="0" marR="0" algn="ctr">
                        <a:lnSpc>
                          <a:spcPct val="107000"/>
                        </a:lnSpc>
                        <a:spcBef>
                          <a:spcPts val="0"/>
                        </a:spcBef>
                        <a:spcAft>
                          <a:spcPts val="0"/>
                        </a:spcAft>
                      </a:pPr>
                      <a:r>
                        <a:rPr lang="en-US" sz="1400" dirty="0">
                          <a:solidFill>
                            <a:srgbClr val="002060"/>
                          </a:solidFill>
                          <a:effectLst/>
                          <a:latin typeface="Arial Black" panose="020B0A04020102020204" pitchFamily="34" charset="0"/>
                        </a:rPr>
                        <a:t>Due Date</a:t>
                      </a:r>
                      <a:endParaRPr lang="en-IN" sz="1400" dirty="0">
                        <a:solidFill>
                          <a:srgbClr val="002060"/>
                        </a:solidFill>
                        <a:effectLst/>
                        <a:latin typeface="Arial Black" panose="020B0A04020102020204" pitchFamily="34" charset="0"/>
                        <a:ea typeface="Calibri" panose="020F0502020204030204" pitchFamily="34" charset="0"/>
                        <a:cs typeface="Arial" panose="020B0604020202020204" pitchFamily="34" charset="0"/>
                      </a:endParaRPr>
                    </a:p>
                  </a:txBody>
                  <a:tcPr marL="68580" marR="68580" marT="0" marB="0" anchor="ctr">
                    <a:solidFill>
                      <a:schemeClr val="accent1">
                        <a:lumMod val="20000"/>
                        <a:lumOff val="80000"/>
                      </a:schemeClr>
                    </a:solidFill>
                  </a:tcPr>
                </a:tc>
                <a:extLst>
                  <a:ext uri="{0D108BD9-81ED-4DB2-BD59-A6C34878D82A}">
                    <a16:rowId xmlns:a16="http://schemas.microsoft.com/office/drawing/2014/main" val="10000"/>
                  </a:ext>
                </a:extLst>
              </a:tr>
              <a:tr h="486288">
                <a:tc rowSpan="4">
                  <a:txBody>
                    <a:bodyPr/>
                    <a:lstStyle/>
                    <a:p>
                      <a:pPr marL="0" marR="0" algn="just">
                        <a:lnSpc>
                          <a:spcPct val="107000"/>
                        </a:lnSpc>
                        <a:spcBef>
                          <a:spcPts val="0"/>
                        </a:spcBef>
                        <a:spcAft>
                          <a:spcPts val="0"/>
                        </a:spcAft>
                      </a:pPr>
                      <a:r>
                        <a:rPr lang="en-US" sz="1600" dirty="0">
                          <a:effectLst/>
                          <a:latin typeface="Articulate Extrabold" panose="02000503050000020004" pitchFamily="2" charset="0"/>
                        </a:rPr>
                        <a:t>Regular &amp; Casual Dealer</a:t>
                      </a:r>
                      <a:endParaRPr lang="en-IN" sz="1600" dirty="0">
                        <a:effectLst/>
                        <a:latin typeface="Articulate Extrabold" panose="02000503050000020004" pitchFamily="2" charset="0"/>
                        <a:ea typeface="Calibri" panose="020F0502020204030204" pitchFamily="34" charset="0"/>
                        <a:cs typeface="Arial" panose="020B0604020202020204" pitchFamily="34" charset="0"/>
                      </a:endParaRPr>
                    </a:p>
                  </a:txBody>
                  <a:tcPr marL="68580" marR="68580" marT="0" marB="0" anchor="ctr">
                    <a:solidFill>
                      <a:schemeClr val="accent6">
                        <a:lumMod val="50000"/>
                      </a:schemeClr>
                    </a:solidFill>
                  </a:tcPr>
                </a:tc>
                <a:tc>
                  <a:txBody>
                    <a:bodyPr/>
                    <a:lstStyle/>
                    <a:p>
                      <a:pPr marL="0" marR="0" algn="ctr">
                        <a:lnSpc>
                          <a:spcPct val="107000"/>
                        </a:lnSpc>
                        <a:spcBef>
                          <a:spcPts val="0"/>
                        </a:spcBef>
                        <a:spcAft>
                          <a:spcPts val="0"/>
                        </a:spcAft>
                      </a:pPr>
                      <a:r>
                        <a:rPr lang="en-US" sz="1600" dirty="0">
                          <a:effectLst/>
                        </a:rPr>
                        <a:t>GSTR 1</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Monthly</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10</a:t>
                      </a:r>
                      <a:r>
                        <a:rPr lang="en-US" sz="1600" baseline="30000" dirty="0">
                          <a:effectLst/>
                        </a:rPr>
                        <a:t>th</a:t>
                      </a:r>
                      <a:r>
                        <a:rPr lang="en-US" sz="1600" dirty="0">
                          <a:effectLst/>
                        </a:rPr>
                        <a:t> of succeeding month</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1"/>
                  </a:ext>
                </a:extLst>
              </a:tr>
              <a:tr h="486288">
                <a:tc vMerge="1">
                  <a:txBody>
                    <a:bodyPr/>
                    <a:lstStyle/>
                    <a:p>
                      <a:endParaRPr lang="en-IN"/>
                    </a:p>
                  </a:txBody>
                  <a:tcPr/>
                </a:tc>
                <a:tc>
                  <a:txBody>
                    <a:bodyPr/>
                    <a:lstStyle/>
                    <a:p>
                      <a:pPr marL="0" marR="0" algn="ctr">
                        <a:lnSpc>
                          <a:spcPct val="107000"/>
                        </a:lnSpc>
                        <a:spcBef>
                          <a:spcPts val="0"/>
                        </a:spcBef>
                        <a:spcAft>
                          <a:spcPts val="0"/>
                        </a:spcAft>
                      </a:pPr>
                      <a:r>
                        <a:rPr lang="en-US" sz="1600" dirty="0">
                          <a:effectLst/>
                        </a:rPr>
                        <a:t>GSTR 2</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Monthly</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US" sz="1600" dirty="0">
                          <a:effectLst/>
                        </a:rPr>
                        <a:t>15</a:t>
                      </a:r>
                      <a:r>
                        <a:rPr lang="en-US" sz="1600" baseline="30000" dirty="0">
                          <a:effectLst/>
                        </a:rPr>
                        <a:t>th</a:t>
                      </a:r>
                      <a:r>
                        <a:rPr lang="en-US" sz="1600" dirty="0">
                          <a:effectLst/>
                        </a:rPr>
                        <a:t> of succeeding month</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2"/>
                  </a:ext>
                </a:extLst>
              </a:tr>
              <a:tr h="486288">
                <a:tc vMerge="1">
                  <a:txBody>
                    <a:bodyPr/>
                    <a:lstStyle/>
                    <a:p>
                      <a:endParaRPr lang="en-IN"/>
                    </a:p>
                  </a:txBody>
                  <a:tcPr/>
                </a:tc>
                <a:tc>
                  <a:txBody>
                    <a:bodyPr/>
                    <a:lstStyle/>
                    <a:p>
                      <a:pPr marL="0" marR="0" algn="ctr">
                        <a:lnSpc>
                          <a:spcPct val="107000"/>
                        </a:lnSpc>
                        <a:spcBef>
                          <a:spcPts val="0"/>
                        </a:spcBef>
                        <a:spcAft>
                          <a:spcPts val="0"/>
                        </a:spcAft>
                      </a:pPr>
                      <a:r>
                        <a:rPr lang="en-US" sz="1600" dirty="0">
                          <a:effectLst/>
                        </a:rPr>
                        <a:t>GSTR 3</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Monthly</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US" sz="1600" dirty="0">
                          <a:effectLst/>
                        </a:rPr>
                        <a:t>20</a:t>
                      </a:r>
                      <a:r>
                        <a:rPr lang="en-US" sz="1600" baseline="30000" dirty="0">
                          <a:effectLst/>
                        </a:rPr>
                        <a:t>th</a:t>
                      </a:r>
                      <a:r>
                        <a:rPr lang="en-US" sz="1600" dirty="0">
                          <a:effectLst/>
                        </a:rPr>
                        <a:t> of succeeding month</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3"/>
                  </a:ext>
                </a:extLst>
              </a:tr>
              <a:tr h="486288">
                <a:tc vMerge="1">
                  <a:txBody>
                    <a:bodyPr/>
                    <a:lstStyle/>
                    <a:p>
                      <a:endParaRPr lang="en-IN"/>
                    </a:p>
                  </a:txBody>
                  <a:tcPr/>
                </a:tc>
                <a:tc>
                  <a:txBody>
                    <a:bodyPr/>
                    <a:lstStyle/>
                    <a:p>
                      <a:pPr marL="0" marR="0" algn="ctr">
                        <a:lnSpc>
                          <a:spcPct val="107000"/>
                        </a:lnSpc>
                        <a:spcBef>
                          <a:spcPts val="0"/>
                        </a:spcBef>
                        <a:spcAft>
                          <a:spcPts val="0"/>
                        </a:spcAft>
                      </a:pPr>
                      <a:r>
                        <a:rPr lang="en-US" sz="1600" dirty="0">
                          <a:effectLst/>
                        </a:rPr>
                        <a:t>GSTR 8</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Annual</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31</a:t>
                      </a:r>
                      <a:r>
                        <a:rPr lang="en-US" sz="1600" baseline="30000" dirty="0">
                          <a:effectLst/>
                        </a:rPr>
                        <a:t>st</a:t>
                      </a:r>
                      <a:r>
                        <a:rPr lang="en-US" sz="1600" dirty="0">
                          <a:effectLst/>
                        </a:rPr>
                        <a:t> Dec of next fiscal</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4"/>
                  </a:ext>
                </a:extLst>
              </a:tr>
              <a:tr h="486288">
                <a:tc rowSpan="2">
                  <a:txBody>
                    <a:bodyPr/>
                    <a:lstStyle/>
                    <a:p>
                      <a:pPr marL="0" marR="0" algn="just">
                        <a:lnSpc>
                          <a:spcPct val="107000"/>
                        </a:lnSpc>
                        <a:spcBef>
                          <a:spcPts val="0"/>
                        </a:spcBef>
                        <a:spcAft>
                          <a:spcPts val="0"/>
                        </a:spcAft>
                      </a:pPr>
                      <a:r>
                        <a:rPr lang="en-US" sz="1600" dirty="0">
                          <a:effectLst/>
                          <a:latin typeface="Articulate Extrabold" panose="02000503050000020004" pitchFamily="2" charset="0"/>
                        </a:rPr>
                        <a:t>Compounding Tax Payer</a:t>
                      </a:r>
                      <a:endParaRPr lang="en-IN" sz="1600" dirty="0">
                        <a:effectLst/>
                        <a:latin typeface="Articulate Extrabold" panose="02000503050000020004" pitchFamily="2" charset="0"/>
                        <a:ea typeface="Calibri" panose="020F0502020204030204" pitchFamily="34" charset="0"/>
                        <a:cs typeface="Arial" panose="020B0604020202020204" pitchFamily="34" charset="0"/>
                      </a:endParaRPr>
                    </a:p>
                  </a:txBody>
                  <a:tcPr marL="68580" marR="68580" marT="0" marB="0" anchor="ctr">
                    <a:solidFill>
                      <a:schemeClr val="accent6">
                        <a:lumMod val="50000"/>
                      </a:schemeClr>
                    </a:solidFill>
                  </a:tcPr>
                </a:tc>
                <a:tc>
                  <a:txBody>
                    <a:bodyPr/>
                    <a:lstStyle/>
                    <a:p>
                      <a:pPr marL="0" marR="0" algn="ctr">
                        <a:lnSpc>
                          <a:spcPct val="107000"/>
                        </a:lnSpc>
                        <a:spcBef>
                          <a:spcPts val="0"/>
                        </a:spcBef>
                        <a:spcAft>
                          <a:spcPts val="0"/>
                        </a:spcAft>
                      </a:pPr>
                      <a:r>
                        <a:rPr lang="en-US" sz="1600" dirty="0">
                          <a:effectLst/>
                        </a:rPr>
                        <a:t>GSTR 4</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Quarterly</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18</a:t>
                      </a:r>
                      <a:r>
                        <a:rPr lang="en-US" sz="1600" baseline="30000" dirty="0">
                          <a:effectLst/>
                        </a:rPr>
                        <a:t>th</a:t>
                      </a:r>
                      <a:r>
                        <a:rPr lang="en-US" sz="1600" dirty="0">
                          <a:effectLst/>
                        </a:rPr>
                        <a:t> of succeeding month</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5"/>
                  </a:ext>
                </a:extLst>
              </a:tr>
              <a:tr h="486288">
                <a:tc vMerge="1">
                  <a:txBody>
                    <a:bodyPr/>
                    <a:lstStyle/>
                    <a:p>
                      <a:endParaRPr lang="en-IN"/>
                    </a:p>
                  </a:txBody>
                  <a:tcPr/>
                </a:tc>
                <a:tc>
                  <a:txBody>
                    <a:bodyPr/>
                    <a:lstStyle/>
                    <a:p>
                      <a:pPr marL="0" marR="0" algn="ctr">
                        <a:lnSpc>
                          <a:spcPct val="107000"/>
                        </a:lnSpc>
                        <a:spcBef>
                          <a:spcPts val="0"/>
                        </a:spcBef>
                        <a:spcAft>
                          <a:spcPts val="0"/>
                        </a:spcAft>
                      </a:pPr>
                      <a:r>
                        <a:rPr lang="en-US" sz="1600" dirty="0">
                          <a:effectLst/>
                        </a:rPr>
                        <a:t>GSTR 8</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Annual</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31</a:t>
                      </a:r>
                      <a:r>
                        <a:rPr lang="en-US" sz="1600" baseline="30000" dirty="0">
                          <a:effectLst/>
                        </a:rPr>
                        <a:t>st</a:t>
                      </a:r>
                      <a:r>
                        <a:rPr lang="en-US" sz="1600" dirty="0">
                          <a:effectLst/>
                        </a:rPr>
                        <a:t> Dec of next fiscal</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6"/>
                  </a:ext>
                </a:extLst>
              </a:tr>
              <a:tr h="769511">
                <a:tc>
                  <a:txBody>
                    <a:bodyPr/>
                    <a:lstStyle/>
                    <a:p>
                      <a:pPr marL="0" marR="0" algn="l">
                        <a:lnSpc>
                          <a:spcPct val="107000"/>
                        </a:lnSpc>
                        <a:spcBef>
                          <a:spcPts val="0"/>
                        </a:spcBef>
                        <a:spcAft>
                          <a:spcPts val="0"/>
                        </a:spcAft>
                      </a:pPr>
                      <a:r>
                        <a:rPr lang="en-US" sz="1600" dirty="0">
                          <a:effectLst/>
                          <a:latin typeface="Articulate Extrabold" panose="02000503050000020004" pitchFamily="2" charset="0"/>
                        </a:rPr>
                        <a:t>Foreign Non-Resident Taxpayer</a:t>
                      </a:r>
                      <a:endParaRPr lang="en-IN" sz="1600" dirty="0">
                        <a:effectLst/>
                        <a:latin typeface="Articulate Extrabold" panose="02000503050000020004" pitchFamily="2" charset="0"/>
                        <a:ea typeface="Calibri" panose="020F0502020204030204" pitchFamily="34" charset="0"/>
                        <a:cs typeface="Arial" panose="020B0604020202020204" pitchFamily="34" charset="0"/>
                      </a:endParaRPr>
                    </a:p>
                  </a:txBody>
                  <a:tcPr marL="68580" marR="68580" marT="0" marB="0" anchor="ctr">
                    <a:solidFill>
                      <a:schemeClr val="accent6">
                        <a:lumMod val="50000"/>
                      </a:schemeClr>
                    </a:solidFill>
                  </a:tcPr>
                </a:tc>
                <a:tc>
                  <a:txBody>
                    <a:bodyPr/>
                    <a:lstStyle/>
                    <a:p>
                      <a:pPr marL="0" marR="0" algn="ctr">
                        <a:lnSpc>
                          <a:spcPct val="107000"/>
                        </a:lnSpc>
                        <a:spcBef>
                          <a:spcPts val="0"/>
                        </a:spcBef>
                        <a:spcAft>
                          <a:spcPts val="0"/>
                        </a:spcAft>
                      </a:pPr>
                      <a:r>
                        <a:rPr lang="en-US" sz="1600" dirty="0">
                          <a:effectLst/>
                        </a:rPr>
                        <a:t>GSTR 5</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Monthly</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7 day after expiry of registration</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7"/>
                  </a:ext>
                </a:extLst>
              </a:tr>
              <a:tr h="486288">
                <a:tc>
                  <a:txBody>
                    <a:bodyPr/>
                    <a:lstStyle/>
                    <a:p>
                      <a:pPr marL="0" marR="0" algn="just">
                        <a:lnSpc>
                          <a:spcPct val="107000"/>
                        </a:lnSpc>
                        <a:spcBef>
                          <a:spcPts val="0"/>
                        </a:spcBef>
                        <a:spcAft>
                          <a:spcPts val="0"/>
                        </a:spcAft>
                      </a:pPr>
                      <a:r>
                        <a:rPr lang="en-US" sz="1600" dirty="0">
                          <a:effectLst/>
                          <a:latin typeface="Articulate Extrabold" panose="02000503050000020004" pitchFamily="2" charset="0"/>
                        </a:rPr>
                        <a:t>Input Service Distributor</a:t>
                      </a:r>
                      <a:endParaRPr lang="en-IN" sz="1600" dirty="0">
                        <a:effectLst/>
                        <a:latin typeface="Articulate Extrabold" panose="02000503050000020004" pitchFamily="2" charset="0"/>
                        <a:ea typeface="Calibri" panose="020F0502020204030204" pitchFamily="34" charset="0"/>
                        <a:cs typeface="Arial" panose="020B0604020202020204" pitchFamily="34" charset="0"/>
                      </a:endParaRPr>
                    </a:p>
                  </a:txBody>
                  <a:tcPr marL="68580" marR="68580" marT="0" marB="0" anchor="ctr">
                    <a:solidFill>
                      <a:schemeClr val="accent6">
                        <a:lumMod val="50000"/>
                      </a:schemeClr>
                    </a:solidFill>
                  </a:tcPr>
                </a:tc>
                <a:tc>
                  <a:txBody>
                    <a:bodyPr/>
                    <a:lstStyle/>
                    <a:p>
                      <a:pPr marL="0" marR="0" algn="ctr">
                        <a:lnSpc>
                          <a:spcPct val="107000"/>
                        </a:lnSpc>
                        <a:spcBef>
                          <a:spcPts val="0"/>
                        </a:spcBef>
                        <a:spcAft>
                          <a:spcPts val="0"/>
                        </a:spcAft>
                      </a:pPr>
                      <a:r>
                        <a:rPr lang="en-US" sz="1600" dirty="0">
                          <a:effectLst/>
                        </a:rPr>
                        <a:t>GSTR 6</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Monthly</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15</a:t>
                      </a:r>
                      <a:r>
                        <a:rPr lang="en-US" sz="1600" baseline="30000" dirty="0">
                          <a:effectLst/>
                        </a:rPr>
                        <a:t>th</a:t>
                      </a:r>
                      <a:r>
                        <a:rPr lang="en-US" sz="1600" dirty="0">
                          <a:effectLst/>
                        </a:rPr>
                        <a:t> of succeeding month</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8"/>
                  </a:ext>
                </a:extLst>
              </a:tr>
              <a:tr h="486288">
                <a:tc>
                  <a:txBody>
                    <a:bodyPr/>
                    <a:lstStyle/>
                    <a:p>
                      <a:pPr marL="0" marR="0" algn="just">
                        <a:lnSpc>
                          <a:spcPct val="107000"/>
                        </a:lnSpc>
                        <a:spcBef>
                          <a:spcPts val="0"/>
                        </a:spcBef>
                        <a:spcAft>
                          <a:spcPts val="0"/>
                        </a:spcAft>
                      </a:pPr>
                      <a:r>
                        <a:rPr lang="en-US" sz="1600" dirty="0">
                          <a:effectLst/>
                          <a:latin typeface="Articulate Extrabold" panose="02000503050000020004" pitchFamily="2" charset="0"/>
                        </a:rPr>
                        <a:t>Tax Deductor</a:t>
                      </a:r>
                      <a:endParaRPr lang="en-IN" sz="1600" dirty="0">
                        <a:effectLst/>
                        <a:latin typeface="Articulate Extrabold" panose="02000503050000020004" pitchFamily="2" charset="0"/>
                        <a:ea typeface="Calibri" panose="020F0502020204030204" pitchFamily="34" charset="0"/>
                        <a:cs typeface="Arial" panose="020B0604020202020204" pitchFamily="34" charset="0"/>
                      </a:endParaRPr>
                    </a:p>
                  </a:txBody>
                  <a:tcPr marL="68580" marR="68580" marT="0" marB="0" anchor="ctr">
                    <a:solidFill>
                      <a:schemeClr val="accent6">
                        <a:lumMod val="50000"/>
                      </a:schemeClr>
                    </a:solidFill>
                  </a:tcPr>
                </a:tc>
                <a:tc>
                  <a:txBody>
                    <a:bodyPr/>
                    <a:lstStyle/>
                    <a:p>
                      <a:pPr marL="0" marR="0" algn="ctr">
                        <a:lnSpc>
                          <a:spcPct val="107000"/>
                        </a:lnSpc>
                        <a:spcBef>
                          <a:spcPts val="0"/>
                        </a:spcBef>
                        <a:spcAft>
                          <a:spcPts val="0"/>
                        </a:spcAft>
                      </a:pPr>
                      <a:r>
                        <a:rPr lang="en-US" sz="1600" dirty="0">
                          <a:effectLst/>
                        </a:rPr>
                        <a:t>GSTR 7</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Monthly</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US" sz="1600" dirty="0">
                          <a:effectLst/>
                        </a:rPr>
                        <a:t>10</a:t>
                      </a:r>
                      <a:r>
                        <a:rPr lang="en-US" sz="1600" baseline="30000" dirty="0">
                          <a:effectLst/>
                        </a:rPr>
                        <a:t>th</a:t>
                      </a:r>
                      <a:r>
                        <a:rPr lang="en-US" sz="1600" dirty="0">
                          <a:effectLst/>
                        </a:rPr>
                        <a:t> of succeeding month</a:t>
                      </a:r>
                      <a:endParaRPr lang="en-IN"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9"/>
                  </a:ext>
                </a:extLst>
              </a:tr>
            </a:tbl>
          </a:graphicData>
        </a:graphic>
      </p:graphicFrame>
      <p:sp>
        <p:nvSpPr>
          <p:cNvPr id="4" name="Slide Number Placeholder 3"/>
          <p:cNvSpPr>
            <a:spLocks noGrp="1"/>
          </p:cNvSpPr>
          <p:nvPr>
            <p:ph type="sldNum" sz="quarter" idx="12"/>
          </p:nvPr>
        </p:nvSpPr>
        <p:spPr/>
        <p:txBody>
          <a:bodyPr/>
          <a:lstStyle/>
          <a:p>
            <a:fld id="{C014DD1E-5D91-48A3-AD6D-45FBA980D106}" type="slidenum">
              <a:rPr lang="en-US" smtClean="0"/>
              <a:t>23</a:t>
            </a:fld>
            <a:endParaRPr lang="en-US" dirty="0"/>
          </a:p>
        </p:txBody>
      </p:sp>
      <p:sp>
        <p:nvSpPr>
          <p:cNvPr id="5" name="Footer Placeholder 4"/>
          <p:cNvSpPr>
            <a:spLocks noGrp="1"/>
          </p:cNvSpPr>
          <p:nvPr>
            <p:ph type="ftr" sz="quarter" idx="11"/>
          </p:nvPr>
        </p:nvSpPr>
        <p:spPr>
          <a:xfrm>
            <a:off x="3453501" y="6492875"/>
            <a:ext cx="5281824" cy="365125"/>
          </a:xfrm>
        </p:spPr>
        <p:txBody>
          <a:bodyPr/>
          <a:lstStyle/>
          <a:p>
            <a:r>
              <a:rPr lang="en-US" dirty="0"/>
              <a:t>© Indirect Taxes Committee, ICAI</a:t>
            </a:r>
          </a:p>
        </p:txBody>
      </p:sp>
    </p:spTree>
    <p:extLst>
      <p:ext uri="{BB962C8B-B14F-4D97-AF65-F5344CB8AC3E}">
        <p14:creationId xmlns:p14="http://schemas.microsoft.com/office/powerpoint/2010/main" val="2922199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246187" y="216027"/>
            <a:ext cx="10502900" cy="736600"/>
          </a:xfrm>
          <a:prstGeom prst="rect">
            <a:avLst/>
          </a:prstGeom>
          <a:solidFill>
            <a:srgbClr val="002060"/>
          </a:solidFill>
        </p:spPr>
        <p:txBody>
          <a:bodyPr vert="horz" lIns="121899" tIns="60949" rIns="121899" bIns="60949" rtlCol="0" anchor="b">
            <a:normAutofit/>
          </a:bodyPr>
          <a:lstStyle>
            <a:lvl1pPr algn="l" defTabSz="1218987" rtl="0" eaLnBrk="1" latinLnBrk="0" hangingPunct="1">
              <a:lnSpc>
                <a:spcPct val="90000"/>
              </a:lnSpc>
              <a:spcBef>
                <a:spcPct val="0"/>
              </a:spcBef>
              <a:buNone/>
              <a:defRPr sz="3600" kern="1200">
                <a:solidFill>
                  <a:srgbClr val="00B0F0"/>
                </a:solidFill>
                <a:latin typeface="Arial" panose="020B0604020202020204" pitchFamily="34" charset="0"/>
                <a:ea typeface="+mj-ea"/>
                <a:cs typeface="Arial" panose="020B0604020202020204" pitchFamily="34" charset="0"/>
              </a:defRPr>
            </a:lvl1pPr>
          </a:lstStyle>
          <a:p>
            <a:pPr algn="ctr"/>
            <a:r>
              <a:rPr lang="en-IN" altLang="en-US" dirty="0">
                <a:latin typeface="Articulate Extrabold" panose="02000503050000020004" pitchFamily="2" charset="0"/>
              </a:rPr>
              <a:t>GST Returns</a:t>
            </a:r>
          </a:p>
        </p:txBody>
      </p:sp>
      <p:sp>
        <p:nvSpPr>
          <p:cNvPr id="4" name="Rounded Rectangle 4"/>
          <p:cNvSpPr/>
          <p:nvPr/>
        </p:nvSpPr>
        <p:spPr>
          <a:xfrm>
            <a:off x="1901452" y="2138162"/>
            <a:ext cx="2813830" cy="113175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b="1" dirty="0">
                <a:solidFill>
                  <a:schemeClr val="tx1"/>
                </a:solidFill>
                <a:latin typeface="Articulate Extrabold" panose="02000503050000020004" pitchFamily="2" charset="0"/>
              </a:rPr>
              <a:t>GSTR 1</a:t>
            </a:r>
          </a:p>
          <a:p>
            <a:pPr algn="ctr">
              <a:defRPr/>
            </a:pPr>
            <a:r>
              <a:rPr lang="en-IN" sz="1200" dirty="0">
                <a:solidFill>
                  <a:schemeClr val="tx1"/>
                </a:solidFill>
                <a:latin typeface="Articulate Extrabold" panose="02000503050000020004" pitchFamily="2" charset="0"/>
              </a:rPr>
              <a:t>Outward Supplies made by the Taxpayer</a:t>
            </a:r>
          </a:p>
        </p:txBody>
      </p:sp>
      <p:sp>
        <p:nvSpPr>
          <p:cNvPr id="5" name="Rounded Rectangle 10"/>
          <p:cNvSpPr/>
          <p:nvPr/>
        </p:nvSpPr>
        <p:spPr>
          <a:xfrm>
            <a:off x="1943512" y="3700103"/>
            <a:ext cx="2813830" cy="1131755"/>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b="1" dirty="0">
                <a:solidFill>
                  <a:schemeClr val="tx1"/>
                </a:solidFill>
                <a:latin typeface="Articulate Extrabold" panose="02000503050000020004" pitchFamily="2" charset="0"/>
              </a:rPr>
              <a:t>GSTR 2</a:t>
            </a:r>
          </a:p>
          <a:p>
            <a:pPr algn="ctr">
              <a:defRPr/>
            </a:pPr>
            <a:r>
              <a:rPr lang="en-IN" sz="1200" dirty="0">
                <a:solidFill>
                  <a:schemeClr val="tx1"/>
                </a:solidFill>
                <a:latin typeface="Articulate Extrabold" panose="02000503050000020004" pitchFamily="2" charset="0"/>
              </a:rPr>
              <a:t>Inward Supplies received by the Taxpayer </a:t>
            </a:r>
          </a:p>
        </p:txBody>
      </p:sp>
      <p:sp>
        <p:nvSpPr>
          <p:cNvPr id="6" name="Rounded Rectangle 11"/>
          <p:cNvSpPr/>
          <p:nvPr/>
        </p:nvSpPr>
        <p:spPr>
          <a:xfrm>
            <a:off x="1957709" y="5296732"/>
            <a:ext cx="2825466" cy="104351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b="1" dirty="0">
                <a:solidFill>
                  <a:schemeClr val="tx1"/>
                </a:solidFill>
                <a:latin typeface="Articulate Extrabold" panose="02000503050000020004" pitchFamily="2" charset="0"/>
              </a:rPr>
              <a:t>GSTR 3</a:t>
            </a:r>
          </a:p>
          <a:p>
            <a:pPr algn="ctr">
              <a:defRPr/>
            </a:pPr>
            <a:r>
              <a:rPr lang="en-IN" sz="1200" dirty="0">
                <a:solidFill>
                  <a:schemeClr val="tx1"/>
                </a:solidFill>
                <a:latin typeface="Articulate Extrabold" panose="02000503050000020004" pitchFamily="2" charset="0"/>
              </a:rPr>
              <a:t>GST Return for the Month with Tax </a:t>
            </a:r>
          </a:p>
        </p:txBody>
      </p:sp>
      <p:sp>
        <p:nvSpPr>
          <p:cNvPr id="7" name="Rounded Rectangle 12"/>
          <p:cNvSpPr/>
          <p:nvPr/>
        </p:nvSpPr>
        <p:spPr>
          <a:xfrm>
            <a:off x="8668204" y="1480117"/>
            <a:ext cx="2815770" cy="5133181"/>
          </a:xfrm>
          <a:prstGeom prst="roundRect">
            <a:avLst/>
          </a:prstGeom>
          <a:solidFill>
            <a:srgbClr val="002060"/>
          </a:solidFill>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IN" b="1" dirty="0">
                <a:solidFill>
                  <a:schemeClr val="tx1"/>
                </a:solidFill>
                <a:latin typeface="Articulate Extrabold" panose="02000503050000020004" pitchFamily="2" charset="0"/>
              </a:rPr>
              <a:t>GST NET (GSTN)</a:t>
            </a:r>
          </a:p>
        </p:txBody>
      </p:sp>
      <p:sp>
        <p:nvSpPr>
          <p:cNvPr id="8" name="Right Arrow 19"/>
          <p:cNvSpPr/>
          <p:nvPr/>
        </p:nvSpPr>
        <p:spPr>
          <a:xfrm>
            <a:off x="4940430" y="4433463"/>
            <a:ext cx="3606978" cy="39131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dirty="0">
              <a:latin typeface="Articulate Extrabold" panose="02000503050000020004" pitchFamily="2" charset="0"/>
            </a:endParaRPr>
          </a:p>
        </p:txBody>
      </p:sp>
      <p:sp>
        <p:nvSpPr>
          <p:cNvPr id="9" name="Right Arrow 22"/>
          <p:cNvSpPr/>
          <p:nvPr/>
        </p:nvSpPr>
        <p:spPr>
          <a:xfrm>
            <a:off x="4822340" y="2762927"/>
            <a:ext cx="3589524" cy="304998"/>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dirty="0">
              <a:latin typeface="Articulate Extrabold" panose="02000503050000020004" pitchFamily="2" charset="0"/>
            </a:endParaRPr>
          </a:p>
        </p:txBody>
      </p:sp>
      <p:sp>
        <p:nvSpPr>
          <p:cNvPr id="10" name="Left Arrow 23"/>
          <p:cNvSpPr/>
          <p:nvPr/>
        </p:nvSpPr>
        <p:spPr>
          <a:xfrm>
            <a:off x="4878138" y="3923903"/>
            <a:ext cx="3575950" cy="429683"/>
          </a:xfrm>
          <a:prstGeom prst="lef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dirty="0">
              <a:latin typeface="Articulate Extrabold" panose="02000503050000020004" pitchFamily="2" charset="0"/>
            </a:endParaRPr>
          </a:p>
        </p:txBody>
      </p:sp>
      <p:sp>
        <p:nvSpPr>
          <p:cNvPr id="11" name="Right Arrow 24"/>
          <p:cNvSpPr/>
          <p:nvPr/>
        </p:nvSpPr>
        <p:spPr>
          <a:xfrm>
            <a:off x="4940430" y="5914236"/>
            <a:ext cx="3606978" cy="393236"/>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dirty="0">
              <a:latin typeface="Articulate Extrabold" panose="02000503050000020004" pitchFamily="2" charset="0"/>
            </a:endParaRPr>
          </a:p>
        </p:txBody>
      </p:sp>
      <p:sp>
        <p:nvSpPr>
          <p:cNvPr id="12" name="Oval Callout 27"/>
          <p:cNvSpPr/>
          <p:nvPr/>
        </p:nvSpPr>
        <p:spPr>
          <a:xfrm>
            <a:off x="5356546" y="1767760"/>
            <a:ext cx="1582416" cy="740436"/>
          </a:xfrm>
          <a:prstGeom prst="wedgeEllipseCallou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sz="1000" dirty="0">
                <a:solidFill>
                  <a:schemeClr val="tx1"/>
                </a:solidFill>
                <a:latin typeface="Articulate Extrabold" panose="02000503050000020004" pitchFamily="2" charset="0"/>
              </a:rPr>
              <a:t>10</a:t>
            </a:r>
            <a:r>
              <a:rPr lang="en-IN" sz="1000" baseline="30000" dirty="0">
                <a:solidFill>
                  <a:schemeClr val="tx1"/>
                </a:solidFill>
                <a:latin typeface="Articulate Extrabold" panose="02000503050000020004" pitchFamily="2" charset="0"/>
              </a:rPr>
              <a:t>th</a:t>
            </a:r>
            <a:r>
              <a:rPr lang="en-IN" sz="1000" dirty="0">
                <a:solidFill>
                  <a:schemeClr val="tx1"/>
                </a:solidFill>
                <a:latin typeface="Articulate Extrabold" panose="02000503050000020004" pitchFamily="2" charset="0"/>
              </a:rPr>
              <a:t> of  the Next Month </a:t>
            </a:r>
          </a:p>
        </p:txBody>
      </p:sp>
      <p:sp>
        <p:nvSpPr>
          <p:cNvPr id="13" name="Oval Callout 31"/>
          <p:cNvSpPr/>
          <p:nvPr/>
        </p:nvSpPr>
        <p:spPr>
          <a:xfrm>
            <a:off x="5310001" y="3200434"/>
            <a:ext cx="1557207" cy="615752"/>
          </a:xfrm>
          <a:prstGeom prst="wedgeEllipseCallou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sz="1000" dirty="0">
                <a:solidFill>
                  <a:schemeClr val="tx1"/>
                </a:solidFill>
                <a:latin typeface="Articulate Extrabold" panose="02000503050000020004" pitchFamily="2" charset="0"/>
              </a:rPr>
              <a:t>15</a:t>
            </a:r>
            <a:r>
              <a:rPr lang="en-IN" sz="1000" baseline="30000" dirty="0">
                <a:solidFill>
                  <a:schemeClr val="tx1"/>
                </a:solidFill>
                <a:latin typeface="Articulate Extrabold" panose="02000503050000020004" pitchFamily="2" charset="0"/>
              </a:rPr>
              <a:t>th</a:t>
            </a:r>
            <a:endParaRPr lang="en-IN" sz="1000" dirty="0">
              <a:solidFill>
                <a:schemeClr val="tx1"/>
              </a:solidFill>
              <a:latin typeface="Articulate Extrabold" panose="02000503050000020004" pitchFamily="2" charset="0"/>
            </a:endParaRPr>
          </a:p>
          <a:p>
            <a:pPr algn="ctr">
              <a:defRPr/>
            </a:pPr>
            <a:r>
              <a:rPr lang="en-IN" sz="1000" dirty="0">
                <a:solidFill>
                  <a:schemeClr val="tx1"/>
                </a:solidFill>
                <a:latin typeface="Articulate Extrabold" panose="02000503050000020004" pitchFamily="2" charset="0"/>
              </a:rPr>
              <a:t>of  the Next Month </a:t>
            </a:r>
          </a:p>
        </p:txBody>
      </p:sp>
      <p:sp>
        <p:nvSpPr>
          <p:cNvPr id="14" name="Oval Callout 32"/>
          <p:cNvSpPr/>
          <p:nvPr/>
        </p:nvSpPr>
        <p:spPr>
          <a:xfrm>
            <a:off x="5635796" y="4726092"/>
            <a:ext cx="1303166" cy="734681"/>
          </a:xfrm>
          <a:prstGeom prst="wedgeEllipseCallou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sz="1000" dirty="0">
                <a:solidFill>
                  <a:schemeClr val="tx1"/>
                </a:solidFill>
                <a:latin typeface="Articulate Extrabold" panose="02000503050000020004" pitchFamily="2" charset="0"/>
              </a:rPr>
              <a:t>20</a:t>
            </a:r>
            <a:r>
              <a:rPr lang="en-IN" sz="1000" baseline="30000" dirty="0">
                <a:solidFill>
                  <a:schemeClr val="tx1"/>
                </a:solidFill>
                <a:latin typeface="Articulate Extrabold" panose="02000503050000020004" pitchFamily="2" charset="0"/>
              </a:rPr>
              <a:t>th</a:t>
            </a:r>
            <a:r>
              <a:rPr lang="en-IN" sz="1000" dirty="0">
                <a:solidFill>
                  <a:schemeClr val="tx1"/>
                </a:solidFill>
                <a:latin typeface="Articulate Extrabold" panose="02000503050000020004" pitchFamily="2" charset="0"/>
              </a:rPr>
              <a:t> of the Next Month </a:t>
            </a:r>
          </a:p>
        </p:txBody>
      </p:sp>
      <p:sp>
        <p:nvSpPr>
          <p:cNvPr id="15" name="Left Arrow 17"/>
          <p:cNvSpPr/>
          <p:nvPr/>
        </p:nvSpPr>
        <p:spPr>
          <a:xfrm>
            <a:off x="4783175" y="5547120"/>
            <a:ext cx="3575950" cy="429683"/>
          </a:xfrm>
          <a:prstGeom prst="lef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dirty="0">
              <a:latin typeface="Articulate Extrabold" panose="02000503050000020004" pitchFamily="2" charset="0"/>
            </a:endParaRPr>
          </a:p>
        </p:txBody>
      </p:sp>
      <p:sp>
        <p:nvSpPr>
          <p:cNvPr id="16" name="Oval 15"/>
          <p:cNvSpPr/>
          <p:nvPr/>
        </p:nvSpPr>
        <p:spPr>
          <a:xfrm>
            <a:off x="7236779" y="1503929"/>
            <a:ext cx="791208" cy="4995069"/>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dirty="0">
                <a:solidFill>
                  <a:schemeClr val="tx1"/>
                </a:solidFill>
                <a:latin typeface="Articulate Extrabold" panose="02000503050000020004" pitchFamily="2" charset="0"/>
              </a:rPr>
              <a:t>GSP</a:t>
            </a:r>
          </a:p>
        </p:txBody>
      </p:sp>
      <p:sp>
        <p:nvSpPr>
          <p:cNvPr id="2" name="Slide Number Placeholder 1"/>
          <p:cNvSpPr>
            <a:spLocks noGrp="1"/>
          </p:cNvSpPr>
          <p:nvPr>
            <p:ph type="sldNum" sz="quarter" idx="12"/>
          </p:nvPr>
        </p:nvSpPr>
        <p:spPr/>
        <p:txBody>
          <a:bodyPr/>
          <a:lstStyle/>
          <a:p>
            <a:fld id="{C014DD1E-5D91-48A3-AD6D-45FBA980D106}" type="slidenum">
              <a:rPr lang="en-US" smtClean="0"/>
              <a:t>24</a:t>
            </a:fld>
            <a:endParaRPr lang="en-US" dirty="0"/>
          </a:p>
        </p:txBody>
      </p:sp>
      <p:sp>
        <p:nvSpPr>
          <p:cNvPr id="17" name="Footer Placeholder 16"/>
          <p:cNvSpPr>
            <a:spLocks noGrp="1"/>
          </p:cNvSpPr>
          <p:nvPr>
            <p:ph type="ftr" sz="quarter" idx="11"/>
          </p:nvPr>
        </p:nvSpPr>
        <p:spPr>
          <a:xfrm>
            <a:off x="3453501" y="6477000"/>
            <a:ext cx="5281824" cy="365125"/>
          </a:xfrm>
        </p:spPr>
        <p:txBody>
          <a:bodyPr/>
          <a:lstStyle/>
          <a:p>
            <a:r>
              <a:rPr lang="en-US" dirty="0"/>
              <a:t>© Indirect Taxes Committee, ICAI</a:t>
            </a:r>
          </a:p>
        </p:txBody>
      </p:sp>
    </p:spTree>
    <p:extLst>
      <p:ext uri="{BB962C8B-B14F-4D97-AF65-F5344CB8AC3E}">
        <p14:creationId xmlns:p14="http://schemas.microsoft.com/office/powerpoint/2010/main" val="2064843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A013F82-EE5E-44EE-A61D-E31C6657F26F}" type="slidenum">
              <a:rPr lang="en-GB" smtClean="0"/>
              <a:t>25</a:t>
            </a:fld>
            <a:endParaRPr lang="en-GB" dirty="0"/>
          </a:p>
        </p:txBody>
      </p:sp>
      <p:graphicFrame>
        <p:nvGraphicFramePr>
          <p:cNvPr id="3" name="Content Placeholder 2"/>
          <p:cNvGraphicFramePr>
            <a:graphicFrameLocks noGrp="1"/>
          </p:cNvGraphicFramePr>
          <p:nvPr>
            <p:ph idx="4294967295"/>
            <p:extLst/>
          </p:nvPr>
        </p:nvGraphicFramePr>
        <p:xfrm>
          <a:off x="1141412" y="2438400"/>
          <a:ext cx="10210800" cy="182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3484566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5933457A-2052-45AD-A298-6359F75EB6D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lvlOne"/>
        </p:bldSub>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Emerging Technology Avenues in GST</a:t>
            </a:r>
            <a:endParaRPr lang="en-US" dirty="0"/>
          </a:p>
        </p:txBody>
      </p:sp>
      <p:graphicFrame>
        <p:nvGraphicFramePr>
          <p:cNvPr id="5" name="Content Placeholder 4"/>
          <p:cNvGraphicFramePr>
            <a:graphicFrameLocks noGrp="1"/>
          </p:cNvGraphicFramePr>
          <p:nvPr>
            <p:ph idx="1"/>
            <p:extLst/>
          </p:nvPr>
        </p:nvGraphicFramePr>
        <p:xfrm>
          <a:off x="1522413" y="1904999"/>
          <a:ext cx="9134391" cy="41148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2A013F82-EE5E-44EE-A61D-E31C6657F26F}" type="slidenum">
              <a:rPr lang="en-US" smtClean="0"/>
              <a:t>26</a:t>
            </a:fld>
            <a:endParaRPr lang="en-US" dirty="0"/>
          </a:p>
        </p:txBody>
      </p:sp>
      <p:sp>
        <p:nvSpPr>
          <p:cNvPr id="3" name="Footer Placeholder 2"/>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1611258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3C0B155F-4280-4C74-AFEC-A81A8FCCEFF7}"/>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9AA5CCC8-72BA-4103-A484-1DB50EDF18F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B959A70B-744A-400E-BA71-2F996AB0E72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67145" y="2286000"/>
            <a:ext cx="7311553" cy="1754326"/>
          </a:xfrm>
          <a:prstGeom prst="rect">
            <a:avLst/>
          </a:prstGeom>
          <a:noFill/>
        </p:spPr>
        <p:txBody>
          <a:bodyPr wrap="none" lIns="91440" tIns="45720" rIns="91440" bIns="45720">
            <a:spAutoFit/>
          </a:bodyPr>
          <a:lstStyle/>
          <a:p>
            <a:pPr algn="ctr"/>
            <a:r>
              <a:rPr lang="en-US" sz="5400" b="1" dirty="0">
                <a:ln w="10541" cmpd="sng">
                  <a:solidFill>
                    <a:srgbClr val="FF0000"/>
                  </a:solidFill>
                  <a:prstDash val="solid"/>
                </a:ln>
              </a:rPr>
              <a:t>Provide Assurance at the</a:t>
            </a:r>
          </a:p>
          <a:p>
            <a:pPr algn="ctr"/>
            <a:r>
              <a:rPr lang="en-US" sz="5400" b="1" dirty="0">
                <a:ln w="10541" cmpd="sng">
                  <a:solidFill>
                    <a:srgbClr val="FF0000"/>
                  </a:solidFill>
                  <a:prstDash val="solid"/>
                </a:ln>
              </a:rPr>
              <a:t> Speed of the Business</a:t>
            </a:r>
          </a:p>
        </p:txBody>
      </p:sp>
      <p:sp>
        <p:nvSpPr>
          <p:cNvPr id="2" name="Footer Placeholder 1"/>
          <p:cNvSpPr>
            <a:spLocks noGrp="1"/>
          </p:cNvSpPr>
          <p:nvPr>
            <p:ph type="ftr" sz="quarter" idx="11"/>
          </p:nvPr>
        </p:nvSpPr>
        <p:spPr/>
        <p:txBody>
          <a:bodyPr/>
          <a:lstStyle/>
          <a:p>
            <a:r>
              <a:rPr lang="en-US"/>
              <a:t>© Indirect Taxes Committee, ICAI</a:t>
            </a:r>
            <a:endParaRPr lang="en-US" dirty="0"/>
          </a:p>
        </p:txBody>
      </p:sp>
      <p:sp>
        <p:nvSpPr>
          <p:cNvPr id="3" name="Slide Number Placeholder 2"/>
          <p:cNvSpPr>
            <a:spLocks noGrp="1"/>
          </p:cNvSpPr>
          <p:nvPr>
            <p:ph type="sldNum" sz="quarter" idx="12"/>
          </p:nvPr>
        </p:nvSpPr>
        <p:spPr/>
        <p:txBody>
          <a:bodyPr/>
          <a:lstStyle/>
          <a:p>
            <a:fld id="{C014DD1E-5D91-48A3-AD6D-45FBA980D106}" type="slidenum">
              <a:rPr lang="en-US" smtClean="0"/>
              <a:t>27</a:t>
            </a:fld>
            <a:endParaRPr lang="en-US" dirty="0"/>
          </a:p>
        </p:txBody>
      </p:sp>
    </p:spTree>
    <p:extLst>
      <p:ext uri="{BB962C8B-B14F-4D97-AF65-F5344CB8AC3E}">
        <p14:creationId xmlns:p14="http://schemas.microsoft.com/office/powerpoint/2010/main" val="3147341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3818" y="133026"/>
            <a:ext cx="9900187" cy="735682"/>
          </a:xfrm>
        </p:spPr>
        <p:txBody>
          <a:bodyPr>
            <a:normAutofit/>
          </a:bodyPr>
          <a:lstStyle/>
          <a:p>
            <a:pPr algn="ctr"/>
            <a:r>
              <a:rPr lang="en-US" dirty="0"/>
              <a:t> Impact of Technology on GST</a:t>
            </a:r>
          </a:p>
        </p:txBody>
      </p:sp>
      <p:sp>
        <p:nvSpPr>
          <p:cNvPr id="4" name="Slide Number Placeholder 3"/>
          <p:cNvSpPr>
            <a:spLocks noGrp="1"/>
          </p:cNvSpPr>
          <p:nvPr>
            <p:ph type="sldNum" sz="quarter" idx="12"/>
          </p:nvPr>
        </p:nvSpPr>
        <p:spPr/>
        <p:txBody>
          <a:bodyPr/>
          <a:lstStyle/>
          <a:p>
            <a:fld id="{F47D3EBA-0662-4A85-ADEC-DA0DA34A9696}" type="slidenum">
              <a:rPr lang="en-US" smtClean="0"/>
              <a:pPr/>
              <a:t>28</a:t>
            </a:fld>
            <a:endParaRPr lang="en-US" dirty="0"/>
          </a:p>
        </p:txBody>
      </p:sp>
      <p:sp>
        <p:nvSpPr>
          <p:cNvPr id="5" name="Oval 4"/>
          <p:cNvSpPr/>
          <p:nvPr/>
        </p:nvSpPr>
        <p:spPr>
          <a:xfrm>
            <a:off x="2187708" y="868708"/>
            <a:ext cx="7239000" cy="5850362"/>
          </a:xfrm>
          <a:prstGeom prst="ellipse">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IN" sz="2800" dirty="0"/>
              <a:t>Tec</a:t>
            </a:r>
          </a:p>
        </p:txBody>
      </p:sp>
      <p:graphicFrame>
        <p:nvGraphicFramePr>
          <p:cNvPr id="3" name="Diagram 2"/>
          <p:cNvGraphicFramePr/>
          <p:nvPr>
            <p:custDataLst>
              <p:tags r:id="rId2"/>
            </p:custDataLst>
            <p:extLst>
              <p:ext uri="{D42A27DB-BD31-4B8C-83A1-F6EECF244321}">
                <p14:modId xmlns:p14="http://schemas.microsoft.com/office/powerpoint/2010/main" val="823845441"/>
              </p:ext>
            </p:extLst>
          </p:nvPr>
        </p:nvGraphicFramePr>
        <p:xfrm>
          <a:off x="3275012" y="1920142"/>
          <a:ext cx="5064393" cy="387105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Rectangle 5"/>
          <p:cNvSpPr/>
          <p:nvPr/>
        </p:nvSpPr>
        <p:spPr>
          <a:xfrm>
            <a:off x="4204728" y="1185023"/>
            <a:ext cx="3398366" cy="70788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000" b="1" dirty="0">
                <a:ln/>
                <a:solidFill>
                  <a:schemeClr val="accent3"/>
                </a:solidFill>
                <a:latin typeface="Arial Black" panose="020B0A04020102020204" pitchFamily="34" charset="0"/>
              </a:rPr>
              <a:t>Technology</a:t>
            </a:r>
            <a:endParaRPr lang="en-US" sz="4000" b="1" cap="none" spc="0" dirty="0">
              <a:ln/>
              <a:solidFill>
                <a:schemeClr val="accent3"/>
              </a:solidFill>
              <a:effectLst/>
              <a:latin typeface="Arial Black" panose="020B0A04020102020204" pitchFamily="34" charset="0"/>
            </a:endParaRPr>
          </a:p>
        </p:txBody>
      </p:sp>
      <p:sp>
        <p:nvSpPr>
          <p:cNvPr id="7" name="Footer Placeholder 6"/>
          <p:cNvSpPr>
            <a:spLocks noGrp="1"/>
          </p:cNvSpPr>
          <p:nvPr>
            <p:ph type="ftr" sz="quarter" idx="11"/>
          </p:nvPr>
        </p:nvSpPr>
        <p:spPr/>
        <p:txBody>
          <a:bodyPr/>
          <a:lstStyle/>
          <a:p>
            <a:r>
              <a:rPr lang="en-US"/>
              <a:t>© Indirect Taxes Committee, ICAI</a:t>
            </a:r>
            <a:endParaRPr lang="en-US" dirty="0"/>
          </a:p>
        </p:txBody>
      </p:sp>
    </p:spTree>
    <p:custDataLst>
      <p:tags r:id="rId1"/>
    </p:custDataLst>
    <p:extLst>
      <p:ext uri="{BB962C8B-B14F-4D97-AF65-F5344CB8AC3E}">
        <p14:creationId xmlns:p14="http://schemas.microsoft.com/office/powerpoint/2010/main" val="234651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9075" name="Rectangle 3"/>
          <p:cNvSpPr>
            <a:spLocks noGrp="1" noChangeArrowheads="1"/>
          </p:cNvSpPr>
          <p:nvPr>
            <p:ph type="title"/>
          </p:nvPr>
        </p:nvSpPr>
        <p:spPr>
          <a:xfrm>
            <a:off x="1214820" y="742924"/>
            <a:ext cx="10360501" cy="685800"/>
          </a:xfrm>
        </p:spPr>
        <p:txBody>
          <a:bodyPr/>
          <a:lstStyle/>
          <a:p>
            <a:pPr algn="ctr">
              <a:buClr>
                <a:srgbClr val="000099"/>
              </a:buClr>
              <a:buFont typeface="Wingdings" pitchFamily="2" charset="2"/>
              <a:buNone/>
            </a:pPr>
            <a:r>
              <a:rPr lang="en-US" sz="3400" dirty="0"/>
              <a:t>Understand the IT environment</a:t>
            </a:r>
          </a:p>
        </p:txBody>
      </p:sp>
      <p:sp>
        <p:nvSpPr>
          <p:cNvPr id="3" name="Text Placeholder 2"/>
          <p:cNvSpPr>
            <a:spLocks noGrp="1"/>
          </p:cNvSpPr>
          <p:nvPr>
            <p:ph type="body" idx="1"/>
          </p:nvPr>
        </p:nvSpPr>
        <p:spPr>
          <a:xfrm>
            <a:off x="1218883" y="1701800"/>
            <a:ext cx="5082740" cy="660400"/>
          </a:xfrm>
        </p:spPr>
        <p:txBody>
          <a:bodyPr/>
          <a:lstStyle/>
          <a:p>
            <a:r>
              <a:rPr lang="en-US" b="1" dirty="0">
                <a:solidFill>
                  <a:srgbClr val="92D050"/>
                </a:solidFill>
                <a:latin typeface="Aharoni" panose="02010803020104030203" pitchFamily="2" charset="-79"/>
                <a:cs typeface="Aharoni" panose="02010803020104030203" pitchFamily="2" charset="-79"/>
              </a:rPr>
              <a:t>IT resources</a:t>
            </a:r>
          </a:p>
        </p:txBody>
      </p:sp>
      <p:sp>
        <p:nvSpPr>
          <p:cNvPr id="259076" name="Rectangle 4"/>
          <p:cNvSpPr>
            <a:spLocks noGrp="1" noChangeArrowheads="1"/>
          </p:cNvSpPr>
          <p:nvPr>
            <p:ph sz="half" idx="2"/>
          </p:nvPr>
        </p:nvSpPr>
        <p:spPr>
          <a:xfrm>
            <a:off x="1218883" y="2539539"/>
            <a:ext cx="5078677" cy="3454400"/>
          </a:xfrm>
        </p:spPr>
        <p:txBody>
          <a:bodyPr/>
          <a:lstStyle/>
          <a:p>
            <a:pPr marL="966788" lvl="1" indent="-495300"/>
            <a:r>
              <a:rPr lang="en-US" dirty="0">
                <a:latin typeface="Arial Rounded MT Bold" panose="020F0704030504030204" pitchFamily="34" charset="0"/>
              </a:rPr>
              <a:t>Facilities</a:t>
            </a:r>
          </a:p>
          <a:p>
            <a:pPr marL="966788" lvl="1" indent="-495300"/>
            <a:r>
              <a:rPr lang="en-US" dirty="0">
                <a:latin typeface="Arial Rounded MT Bold" panose="020F0704030504030204" pitchFamily="34" charset="0"/>
              </a:rPr>
              <a:t>Technology</a:t>
            </a:r>
          </a:p>
          <a:p>
            <a:pPr marL="966788" lvl="1" indent="-495300"/>
            <a:r>
              <a:rPr lang="en-US" dirty="0">
                <a:solidFill>
                  <a:schemeClr val="accent1">
                    <a:lumMod val="60000"/>
                    <a:lumOff val="40000"/>
                  </a:schemeClr>
                </a:solidFill>
                <a:latin typeface="Arial Rounded MT Bold" panose="020F0704030504030204" pitchFamily="34" charset="0"/>
              </a:rPr>
              <a:t>Applications</a:t>
            </a:r>
            <a:r>
              <a:rPr lang="en-US" dirty="0">
                <a:latin typeface="Arial Rounded MT Bold" panose="020F0704030504030204" pitchFamily="34" charset="0"/>
              </a:rPr>
              <a:t> </a:t>
            </a:r>
          </a:p>
          <a:p>
            <a:pPr marL="966788" lvl="1" indent="-495300"/>
            <a:r>
              <a:rPr lang="en-US" dirty="0">
                <a:solidFill>
                  <a:schemeClr val="accent2">
                    <a:lumMod val="60000"/>
                    <a:lumOff val="40000"/>
                  </a:schemeClr>
                </a:solidFill>
                <a:latin typeface="Arial Rounded MT Bold" panose="020F0704030504030204" pitchFamily="34" charset="0"/>
              </a:rPr>
              <a:t>Data</a:t>
            </a:r>
          </a:p>
          <a:p>
            <a:pPr marL="966788" lvl="1" indent="-495300"/>
            <a:r>
              <a:rPr lang="en-US" dirty="0">
                <a:latin typeface="Arial Rounded MT Bold" panose="020F0704030504030204" pitchFamily="34" charset="0"/>
              </a:rPr>
              <a:t>People</a:t>
            </a:r>
          </a:p>
        </p:txBody>
      </p:sp>
      <p:sp>
        <p:nvSpPr>
          <p:cNvPr id="4" name="Text Placeholder 3"/>
          <p:cNvSpPr>
            <a:spLocks noGrp="1"/>
          </p:cNvSpPr>
          <p:nvPr>
            <p:ph type="body" sz="quarter" idx="3"/>
          </p:nvPr>
        </p:nvSpPr>
        <p:spPr>
          <a:xfrm>
            <a:off x="6496644" y="1701800"/>
            <a:ext cx="5082740" cy="660400"/>
          </a:xfrm>
        </p:spPr>
        <p:txBody>
          <a:bodyPr/>
          <a:lstStyle/>
          <a:p>
            <a:r>
              <a:rPr lang="en-US" b="1" dirty="0">
                <a:solidFill>
                  <a:srgbClr val="92D050"/>
                </a:solidFill>
                <a:latin typeface="Aharoni" panose="02010803020104030203" pitchFamily="2" charset="-79"/>
                <a:cs typeface="Aharoni" panose="02010803020104030203" pitchFamily="2" charset="-79"/>
              </a:rPr>
              <a:t>Information Systems</a:t>
            </a:r>
          </a:p>
        </p:txBody>
      </p:sp>
      <p:sp>
        <p:nvSpPr>
          <p:cNvPr id="2" name="Content Placeholder 1"/>
          <p:cNvSpPr>
            <a:spLocks noGrp="1"/>
          </p:cNvSpPr>
          <p:nvPr>
            <p:ph sz="quarter" idx="4"/>
          </p:nvPr>
        </p:nvSpPr>
        <p:spPr>
          <a:xfrm>
            <a:off x="6496644" y="2530476"/>
            <a:ext cx="5078677" cy="1930400"/>
          </a:xfrm>
        </p:spPr>
        <p:txBody>
          <a:bodyPr/>
          <a:lstStyle/>
          <a:p>
            <a:r>
              <a:rPr lang="en-US" sz="2400" dirty="0">
                <a:latin typeface="Arial Rounded MT Bold" panose="020F0704030504030204" pitchFamily="34" charset="0"/>
              </a:rPr>
              <a:t>What is the Information Architecture of the enterprise</a:t>
            </a:r>
          </a:p>
          <a:p>
            <a:r>
              <a:rPr lang="en-US" sz="2400" dirty="0">
                <a:latin typeface="Arial Rounded MT Bold" panose="020F0704030504030204" pitchFamily="34" charset="0"/>
              </a:rPr>
              <a:t>What is information flow at different stages?</a:t>
            </a:r>
          </a:p>
        </p:txBody>
      </p:sp>
      <p:sp>
        <p:nvSpPr>
          <p:cNvPr id="7" name="Slide Number Placeholder 5"/>
          <p:cNvSpPr>
            <a:spLocks noGrp="1"/>
          </p:cNvSpPr>
          <p:nvPr>
            <p:ph type="sldNum" sz="quarter" idx="12"/>
          </p:nvPr>
        </p:nvSpPr>
        <p:spPr/>
        <p:txBody>
          <a:bodyPr/>
          <a:lstStyle/>
          <a:p>
            <a:fld id="{091AEEC1-3664-4EFF-AB62-CF37223675E9}" type="slidenum">
              <a:rPr lang="en-US"/>
              <a:pPr/>
              <a:t>29</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7012" y="4638215"/>
            <a:ext cx="5118413" cy="1628800"/>
          </a:xfrm>
          <a:prstGeom prst="rect">
            <a:avLst/>
          </a:prstGeom>
          <a:ln>
            <a:noFill/>
          </a:ln>
          <a:effectLst>
            <a:softEdge rad="112500"/>
          </a:effectLst>
        </p:spPr>
      </p:pic>
      <p:sp>
        <p:nvSpPr>
          <p:cNvPr id="5" name="Footer Placeholder 4"/>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2374614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Application Software</a:t>
            </a:r>
          </a:p>
        </p:txBody>
      </p:sp>
      <p:sp>
        <p:nvSpPr>
          <p:cNvPr id="3" name="Text Placeholder 2"/>
          <p:cNvSpPr>
            <a:spLocks noGrp="1"/>
          </p:cNvSpPr>
          <p:nvPr>
            <p:ph type="body" idx="1"/>
          </p:nvPr>
        </p:nvSpPr>
        <p:spPr/>
        <p:txBody>
          <a:bodyPr/>
          <a:lstStyle/>
          <a:p>
            <a:r>
              <a:rPr lang="en-IN" dirty="0"/>
              <a:t>Standard</a:t>
            </a:r>
          </a:p>
        </p:txBody>
      </p:sp>
      <p:sp>
        <p:nvSpPr>
          <p:cNvPr id="4" name="Content Placeholder 3"/>
          <p:cNvSpPr>
            <a:spLocks noGrp="1"/>
          </p:cNvSpPr>
          <p:nvPr>
            <p:ph sz="half" idx="2"/>
          </p:nvPr>
        </p:nvSpPr>
        <p:spPr/>
        <p:txBody>
          <a:bodyPr/>
          <a:lstStyle/>
          <a:p>
            <a:r>
              <a:rPr lang="en-IN" dirty="0"/>
              <a:t>ERP Software: different ranges</a:t>
            </a:r>
          </a:p>
          <a:p>
            <a:r>
              <a:rPr lang="en-IN" dirty="0"/>
              <a:t>Industry-specific software</a:t>
            </a:r>
          </a:p>
          <a:p>
            <a:r>
              <a:rPr lang="en-IN" dirty="0"/>
              <a:t>Utility Software</a:t>
            </a:r>
          </a:p>
          <a:p>
            <a:endParaRPr lang="en-IN" dirty="0"/>
          </a:p>
        </p:txBody>
      </p:sp>
      <p:sp>
        <p:nvSpPr>
          <p:cNvPr id="5" name="Text Placeholder 4"/>
          <p:cNvSpPr>
            <a:spLocks noGrp="1"/>
          </p:cNvSpPr>
          <p:nvPr>
            <p:ph type="body" sz="quarter" idx="3"/>
          </p:nvPr>
        </p:nvSpPr>
        <p:spPr/>
        <p:txBody>
          <a:bodyPr/>
          <a:lstStyle/>
          <a:p>
            <a:r>
              <a:rPr lang="en-IN" dirty="0"/>
              <a:t>In-house</a:t>
            </a:r>
          </a:p>
        </p:txBody>
      </p:sp>
      <p:sp>
        <p:nvSpPr>
          <p:cNvPr id="6" name="Content Placeholder 5"/>
          <p:cNvSpPr>
            <a:spLocks noGrp="1"/>
          </p:cNvSpPr>
          <p:nvPr>
            <p:ph sz="quarter" idx="4"/>
          </p:nvPr>
        </p:nvSpPr>
        <p:spPr/>
        <p:txBody>
          <a:bodyPr/>
          <a:lstStyle/>
          <a:p>
            <a:r>
              <a:rPr lang="en-IN" dirty="0"/>
              <a:t>Developed in-house</a:t>
            </a:r>
          </a:p>
          <a:p>
            <a:r>
              <a:rPr lang="en-IN" dirty="0"/>
              <a:t>Outsourced</a:t>
            </a:r>
          </a:p>
          <a:p>
            <a:r>
              <a:rPr lang="en-IN" dirty="0"/>
              <a:t>Procured with Source code and updated in-house</a:t>
            </a:r>
          </a:p>
        </p:txBody>
      </p:sp>
      <p:sp>
        <p:nvSpPr>
          <p:cNvPr id="7" name="Slide Number Placeholder 6"/>
          <p:cNvSpPr>
            <a:spLocks noGrp="1"/>
          </p:cNvSpPr>
          <p:nvPr>
            <p:ph type="sldNum" sz="quarter" idx="12"/>
          </p:nvPr>
        </p:nvSpPr>
        <p:spPr/>
        <p:txBody>
          <a:bodyPr/>
          <a:lstStyle/>
          <a:p>
            <a:fld id="{C014DD1E-5D91-48A3-AD6D-45FBA980D106}" type="slidenum">
              <a:rPr lang="en-US" smtClean="0"/>
              <a:t>30</a:t>
            </a:fld>
            <a:endParaRPr lang="en-US" dirty="0"/>
          </a:p>
        </p:txBody>
      </p:sp>
      <p:sp>
        <p:nvSpPr>
          <p:cNvPr id="8" name="Footer Placeholder 7"/>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1119455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08213" y="1981201"/>
            <a:ext cx="7358809" cy="2554545"/>
          </a:xfrm>
          <a:prstGeom prst="rect">
            <a:avLst/>
          </a:prstGeom>
          <a:noFill/>
        </p:spPr>
        <p:txBody>
          <a:bodyPr wrap="square" lIns="91440" tIns="45720" rIns="91440" bIns="45720">
            <a:spAutoFit/>
          </a:bodyPr>
          <a:lstStyle/>
          <a:p>
            <a:pPr algn="ctr"/>
            <a:r>
              <a:rPr lang="en-US" sz="4000" dirty="0">
                <a:ln w="0"/>
                <a:solidFill>
                  <a:schemeClr val="accent1">
                    <a:lumMod val="40000"/>
                    <a:lumOff val="60000"/>
                  </a:schemeClr>
                </a:solidFill>
                <a:effectLst>
                  <a:outerShdw blurRad="38100" dist="25400" dir="5400000" algn="ctr" rotWithShape="0">
                    <a:srgbClr val="6E747A">
                      <a:alpha val="43000"/>
                    </a:srgbClr>
                  </a:outerShdw>
                </a:effectLst>
                <a:latin typeface="Arial Rounded MT Bold" panose="020F0704030504030204" pitchFamily="34" charset="0"/>
              </a:rPr>
              <a:t>Enterprises are moving from </a:t>
            </a:r>
          </a:p>
          <a:p>
            <a:pPr algn="ctr"/>
            <a:r>
              <a:rPr lang="en-US" sz="4000" dirty="0">
                <a:ln w="0"/>
                <a:solidFill>
                  <a:schemeClr val="accent1">
                    <a:lumMod val="40000"/>
                    <a:lumOff val="60000"/>
                  </a:schemeClr>
                </a:solidFill>
                <a:effectLst>
                  <a:outerShdw blurRad="38100" dist="25400" dir="5400000" algn="ctr" rotWithShape="0">
                    <a:srgbClr val="6E747A">
                      <a:alpha val="43000"/>
                    </a:srgbClr>
                  </a:outerShdw>
                </a:effectLst>
                <a:latin typeface="Arial Rounded MT Bold" panose="020F0704030504030204" pitchFamily="34" charset="0"/>
              </a:rPr>
              <a:t>Manual controls </a:t>
            </a:r>
          </a:p>
          <a:p>
            <a:pPr algn="ctr"/>
            <a:r>
              <a:rPr lang="en-US" sz="4000" dirty="0">
                <a:ln w="0"/>
                <a:solidFill>
                  <a:schemeClr val="accent1">
                    <a:lumMod val="40000"/>
                    <a:lumOff val="60000"/>
                  </a:schemeClr>
                </a:solidFill>
                <a:effectLst>
                  <a:outerShdw blurRad="38100" dist="25400" dir="5400000" algn="ctr" rotWithShape="0">
                    <a:srgbClr val="6E747A">
                      <a:alpha val="43000"/>
                    </a:srgbClr>
                  </a:outerShdw>
                </a:effectLst>
                <a:latin typeface="Arial Rounded MT Bold" panose="020F0704030504030204" pitchFamily="34" charset="0"/>
              </a:rPr>
              <a:t>to </a:t>
            </a:r>
          </a:p>
          <a:p>
            <a:pPr algn="ctr"/>
            <a:r>
              <a:rPr lang="en-US" sz="4000" dirty="0">
                <a:ln w="0"/>
                <a:solidFill>
                  <a:schemeClr val="accent1">
                    <a:lumMod val="40000"/>
                    <a:lumOff val="60000"/>
                  </a:schemeClr>
                </a:solidFill>
                <a:effectLst>
                  <a:outerShdw blurRad="38100" dist="25400" dir="5400000" algn="ctr" rotWithShape="0">
                    <a:srgbClr val="6E747A">
                      <a:alpha val="43000"/>
                    </a:srgbClr>
                  </a:outerShdw>
                </a:effectLst>
                <a:latin typeface="Arial Rounded MT Bold" panose="020F0704030504030204" pitchFamily="34" charset="0"/>
              </a:rPr>
              <a:t>Automated Controls?</a:t>
            </a:r>
          </a:p>
        </p:txBody>
      </p:sp>
      <p:sp>
        <p:nvSpPr>
          <p:cNvPr id="3" name="Slide Number Placeholder 2"/>
          <p:cNvSpPr>
            <a:spLocks noGrp="1"/>
          </p:cNvSpPr>
          <p:nvPr>
            <p:ph type="sldNum" sz="quarter" idx="12"/>
          </p:nvPr>
        </p:nvSpPr>
        <p:spPr/>
        <p:txBody>
          <a:bodyPr/>
          <a:lstStyle/>
          <a:p>
            <a:fld id="{7E6EBFBC-F247-4A60-ACD7-90455624C8D7}" type="slidenum">
              <a:rPr lang="en-GB" smtClean="0"/>
              <a:t>31</a:t>
            </a:fld>
            <a:endParaRPr lang="en-GB" dirty="0"/>
          </a:p>
        </p:txBody>
      </p:sp>
      <p:sp>
        <p:nvSpPr>
          <p:cNvPr id="4" name="Footer Placeholder 3"/>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298732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l="2970" r="6435"/>
          <a:stretch>
            <a:fillRect/>
          </a:stretch>
        </p:blipFill>
        <p:spPr bwMode="auto">
          <a:xfrm>
            <a:off x="1217612" y="778493"/>
            <a:ext cx="10286999" cy="4697859"/>
          </a:xfrm>
          <a:prstGeom prst="rect">
            <a:avLst/>
          </a:prstGeom>
          <a:noFill/>
          <a:ln w="9525">
            <a:noFill/>
            <a:miter lim="800000"/>
            <a:headEnd/>
            <a:tailEnd/>
          </a:ln>
          <a:effectLst/>
        </p:spPr>
      </p:pic>
      <p:sp>
        <p:nvSpPr>
          <p:cNvPr id="6" name="TextBox 5"/>
          <p:cNvSpPr txBox="1"/>
          <p:nvPr/>
        </p:nvSpPr>
        <p:spPr>
          <a:xfrm>
            <a:off x="1065212" y="-6541"/>
            <a:ext cx="9604653" cy="646163"/>
          </a:xfrm>
          <a:prstGeom prst="rect">
            <a:avLst/>
          </a:prstGeom>
          <a:noFill/>
        </p:spPr>
        <p:txBody>
          <a:bodyPr wrap="square" rtlCol="0">
            <a:spAutoFit/>
          </a:bodyPr>
          <a:lstStyle/>
          <a:p>
            <a:pPr marL="0" lvl="1" algn="ctr"/>
            <a:r>
              <a:rPr lang="en-IN" sz="3600" dirty="0">
                <a:solidFill>
                  <a:srgbClr val="00B0F0"/>
                </a:solidFill>
                <a:latin typeface="Arial" panose="020B0604020202020204" pitchFamily="34" charset="0"/>
                <a:ea typeface="+mj-ea"/>
                <a:cs typeface="Arial" panose="020B0604020202020204" pitchFamily="34" charset="0"/>
              </a:rPr>
              <a:t>Application Software and GST</a:t>
            </a:r>
            <a:endParaRPr lang="en-US" sz="3600" dirty="0">
              <a:solidFill>
                <a:srgbClr val="00B0F0"/>
              </a:solidFill>
              <a:latin typeface="Arial" panose="020B0604020202020204" pitchFamily="34" charset="0"/>
              <a:ea typeface="+mj-ea"/>
              <a:cs typeface="Arial" panose="020B0604020202020204" pitchFamily="34" charset="0"/>
            </a:endParaRPr>
          </a:p>
        </p:txBody>
      </p:sp>
      <p:sp>
        <p:nvSpPr>
          <p:cNvPr id="29" name="TextBox 28"/>
          <p:cNvSpPr txBox="1"/>
          <p:nvPr/>
        </p:nvSpPr>
        <p:spPr>
          <a:xfrm>
            <a:off x="7694612" y="1212464"/>
            <a:ext cx="3153604" cy="830997"/>
          </a:xfrm>
          <a:prstGeom prst="rect">
            <a:avLst/>
          </a:prstGeom>
          <a:noFill/>
        </p:spPr>
        <p:txBody>
          <a:bodyPr wrap="square" rtlCol="0">
            <a:spAutoFit/>
          </a:bodyPr>
          <a:lstStyle/>
          <a:p>
            <a:pPr algn="ctr"/>
            <a:r>
              <a:rPr lang="en-US" sz="1600" b="1" u="sng" dirty="0">
                <a:solidFill>
                  <a:schemeClr val="bg1"/>
                </a:solidFill>
                <a:latin typeface="Articulate Extrabold" panose="02000503050000020004" pitchFamily="2" charset="0"/>
              </a:rPr>
              <a:t>Transaction Data</a:t>
            </a:r>
          </a:p>
          <a:p>
            <a:pPr algn="ctr"/>
            <a:r>
              <a:rPr lang="en-US" sz="1600" b="1" i="1" dirty="0">
                <a:solidFill>
                  <a:schemeClr val="bg1"/>
                </a:solidFill>
                <a:latin typeface="Articulate Extrabold" panose="02000503050000020004" pitchFamily="2" charset="0"/>
              </a:rPr>
              <a:t>Realign  open transactions, inventory &amp; credit balances </a:t>
            </a:r>
          </a:p>
        </p:txBody>
      </p:sp>
      <p:sp>
        <p:nvSpPr>
          <p:cNvPr id="30" name="TextBox 29"/>
          <p:cNvSpPr txBox="1"/>
          <p:nvPr/>
        </p:nvSpPr>
        <p:spPr>
          <a:xfrm>
            <a:off x="1598612" y="4301355"/>
            <a:ext cx="4162754" cy="830997"/>
          </a:xfrm>
          <a:prstGeom prst="rect">
            <a:avLst/>
          </a:prstGeom>
          <a:noFill/>
        </p:spPr>
        <p:txBody>
          <a:bodyPr wrap="square" rtlCol="0">
            <a:spAutoFit/>
          </a:bodyPr>
          <a:lstStyle/>
          <a:p>
            <a:pPr algn="ctr"/>
            <a:r>
              <a:rPr lang="en-US" sz="1600" b="1" u="sng" dirty="0">
                <a:solidFill>
                  <a:schemeClr val="bg1"/>
                </a:solidFill>
                <a:latin typeface="Arial Rounded MT Bold" panose="020F0704030504030204" pitchFamily="34" charset="0"/>
              </a:rPr>
              <a:t>GSTN Interface</a:t>
            </a:r>
          </a:p>
          <a:p>
            <a:pPr algn="ctr"/>
            <a:r>
              <a:rPr lang="en-US" sz="1600" b="1" i="1" dirty="0">
                <a:solidFill>
                  <a:schemeClr val="bg1"/>
                </a:solidFill>
                <a:latin typeface="Arial Rounded MT Bold" panose="020F0704030504030204" pitchFamily="34" charset="0"/>
              </a:rPr>
              <a:t>Provision for interface with GST network for filing returns &amp; reconciliation</a:t>
            </a:r>
          </a:p>
        </p:txBody>
      </p:sp>
      <p:sp>
        <p:nvSpPr>
          <p:cNvPr id="31" name="TextBox 30"/>
          <p:cNvSpPr txBox="1"/>
          <p:nvPr/>
        </p:nvSpPr>
        <p:spPr>
          <a:xfrm>
            <a:off x="1446212" y="1178445"/>
            <a:ext cx="3405891" cy="830997"/>
          </a:xfrm>
          <a:prstGeom prst="rect">
            <a:avLst/>
          </a:prstGeom>
          <a:noFill/>
        </p:spPr>
        <p:txBody>
          <a:bodyPr wrap="square" rtlCol="0">
            <a:spAutoFit/>
          </a:bodyPr>
          <a:lstStyle/>
          <a:p>
            <a:pPr algn="ctr"/>
            <a:r>
              <a:rPr lang="en-US" sz="1600" b="1" u="sng" dirty="0">
                <a:solidFill>
                  <a:schemeClr val="bg1"/>
                </a:solidFill>
                <a:latin typeface="Articulate Extrabold" panose="02000503050000020004" pitchFamily="2" charset="0"/>
              </a:rPr>
              <a:t>Master Data</a:t>
            </a:r>
          </a:p>
          <a:p>
            <a:pPr algn="ctr"/>
            <a:r>
              <a:rPr lang="en-US" sz="1600" b="1" i="1" dirty="0">
                <a:solidFill>
                  <a:schemeClr val="bg1"/>
                </a:solidFill>
                <a:latin typeface="Articulate Extrabold" panose="02000503050000020004" pitchFamily="2" charset="0"/>
              </a:rPr>
              <a:t>Updating vendor/ customer details invoice structure etc. </a:t>
            </a:r>
          </a:p>
        </p:txBody>
      </p:sp>
      <p:sp>
        <p:nvSpPr>
          <p:cNvPr id="33" name="TextBox 32"/>
          <p:cNvSpPr txBox="1"/>
          <p:nvPr/>
        </p:nvSpPr>
        <p:spPr>
          <a:xfrm>
            <a:off x="3149157" y="5483373"/>
            <a:ext cx="5814336" cy="1200329"/>
          </a:xfrm>
          <a:prstGeom prst="rect">
            <a:avLst/>
          </a:prstGeom>
          <a:noFill/>
        </p:spPr>
        <p:txBody>
          <a:bodyPr wrap="square" rtlCol="0">
            <a:spAutoFit/>
          </a:bodyPr>
          <a:lstStyle/>
          <a:p>
            <a:pPr algn="ctr"/>
            <a:r>
              <a:rPr lang="en-US" b="1" u="sng" dirty="0">
                <a:solidFill>
                  <a:srgbClr val="00B0F0"/>
                </a:solidFill>
                <a:latin typeface="Arial Black" panose="020B0A04020102020204" pitchFamily="34" charset="0"/>
              </a:rPr>
              <a:t>Registers/Reports</a:t>
            </a:r>
          </a:p>
          <a:p>
            <a:pPr algn="ctr"/>
            <a:r>
              <a:rPr lang="en-US" b="1" dirty="0">
                <a:solidFill>
                  <a:srgbClr val="00B0F0"/>
                </a:solidFill>
                <a:latin typeface="Arial Black" panose="020B0A04020102020204" pitchFamily="34" charset="0"/>
              </a:rPr>
              <a:t>Maintenance of records such as CGST, SGST/IGST registers. </a:t>
            </a:r>
          </a:p>
          <a:p>
            <a:pPr algn="ctr"/>
            <a:r>
              <a:rPr lang="en-US" b="1" dirty="0">
                <a:solidFill>
                  <a:srgbClr val="00B0F0"/>
                </a:solidFill>
                <a:latin typeface="Arial Black" panose="020B0A04020102020204" pitchFamily="34" charset="0"/>
              </a:rPr>
              <a:t>Maintain state wise CGST &amp; SGST</a:t>
            </a:r>
          </a:p>
        </p:txBody>
      </p:sp>
      <p:sp>
        <p:nvSpPr>
          <p:cNvPr id="34" name="TextBox 33"/>
          <p:cNvSpPr txBox="1"/>
          <p:nvPr/>
        </p:nvSpPr>
        <p:spPr>
          <a:xfrm>
            <a:off x="7316180" y="4406155"/>
            <a:ext cx="3910468" cy="1077218"/>
          </a:xfrm>
          <a:prstGeom prst="rect">
            <a:avLst/>
          </a:prstGeom>
          <a:noFill/>
        </p:spPr>
        <p:txBody>
          <a:bodyPr wrap="square" rtlCol="0">
            <a:spAutoFit/>
          </a:bodyPr>
          <a:lstStyle/>
          <a:p>
            <a:pPr algn="ctr"/>
            <a:r>
              <a:rPr lang="en-US" sz="1600" b="1" u="sng" dirty="0">
                <a:solidFill>
                  <a:schemeClr val="bg1"/>
                </a:solidFill>
                <a:latin typeface="Articulate Extrabold" panose="02000503050000020004" pitchFamily="2" charset="0"/>
              </a:rPr>
              <a:t>GST Note Implement</a:t>
            </a:r>
          </a:p>
          <a:p>
            <a:pPr algn="ctr"/>
            <a:r>
              <a:rPr lang="en-US" sz="1600" b="1" i="1" dirty="0">
                <a:solidFill>
                  <a:schemeClr val="bg1"/>
                </a:solidFill>
                <a:latin typeface="Articulate Extrabold" panose="02000503050000020004" pitchFamily="2" charset="0"/>
              </a:rPr>
              <a:t>Implement  system’s notes for changes to price &amp; tax related configures</a:t>
            </a:r>
          </a:p>
        </p:txBody>
      </p:sp>
      <p:sp>
        <p:nvSpPr>
          <p:cNvPr id="13" name="Slide Number Placeholder 10"/>
          <p:cNvSpPr>
            <a:spLocks noGrp="1"/>
          </p:cNvSpPr>
          <p:nvPr>
            <p:ph type="sldNum" sz="quarter" idx="12"/>
          </p:nvPr>
        </p:nvSpPr>
        <p:spPr>
          <a:xfrm>
            <a:off x="6126706" y="6465143"/>
            <a:ext cx="4081434" cy="255478"/>
          </a:xfrm>
        </p:spPr>
        <p:txBody>
          <a:bodyPr/>
          <a:lstStyle/>
          <a:p>
            <a:fld id="{F3F91960-09F0-4A79-AB1F-D488BED723DE}" type="slidenum">
              <a:rPr lang="en-US" smtClean="0"/>
              <a:pPr/>
              <a:t>32</a:t>
            </a:fld>
            <a:endParaRPr lang="en-US" dirty="0"/>
          </a:p>
        </p:txBody>
      </p:sp>
      <p:sp>
        <p:nvSpPr>
          <p:cNvPr id="2" name="Footer Placeholder 1"/>
          <p:cNvSpPr>
            <a:spLocks noGrp="1"/>
          </p:cNvSpPr>
          <p:nvPr>
            <p:ph type="ftr" sz="quarter" idx="11"/>
          </p:nvPr>
        </p:nvSpPr>
        <p:spPr>
          <a:xfrm>
            <a:off x="3453501" y="6569075"/>
            <a:ext cx="5281824" cy="365125"/>
          </a:xfrm>
        </p:spPr>
        <p:txBody>
          <a:bodyPr/>
          <a:lstStyle/>
          <a:p>
            <a:r>
              <a:rPr lang="en-US" dirty="0"/>
              <a:t>© Indirect Taxes Committee, ICAI</a:t>
            </a:r>
          </a:p>
        </p:txBody>
      </p:sp>
    </p:spTree>
    <p:extLst>
      <p:ext uri="{BB962C8B-B14F-4D97-AF65-F5344CB8AC3E}">
        <p14:creationId xmlns:p14="http://schemas.microsoft.com/office/powerpoint/2010/main" val="1438127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06434" y="3203726"/>
            <a:ext cx="2581295" cy="1815882"/>
          </a:xfrm>
          <a:prstGeom prst="rect">
            <a:avLst/>
          </a:prstGeom>
          <a:noFill/>
        </p:spPr>
        <p:txBody>
          <a:bodyPr wrap="square" rtlCol="0">
            <a:spAutoFit/>
          </a:bodyPr>
          <a:lstStyle/>
          <a:p>
            <a:pPr algn="ctr"/>
            <a:r>
              <a:rPr lang="en-US" sz="2800" b="1" dirty="0"/>
              <a:t>Seamless: Detection, Correction and Compliance </a:t>
            </a:r>
          </a:p>
        </p:txBody>
      </p:sp>
      <p:sp>
        <p:nvSpPr>
          <p:cNvPr id="5" name="Title 3"/>
          <p:cNvSpPr txBox="1">
            <a:spLocks/>
          </p:cNvSpPr>
          <p:nvPr/>
        </p:nvSpPr>
        <p:spPr>
          <a:xfrm>
            <a:off x="944788" y="882299"/>
            <a:ext cx="10987348" cy="548999"/>
          </a:xfrm>
          <a:prstGeom prst="rect">
            <a:avLst/>
          </a:prstGeom>
        </p:spPr>
        <p:txBody>
          <a:bodyPr/>
          <a:lstStyle>
            <a:lvl1pPr algn="l" defTabSz="1218987" rtl="0" eaLnBrk="1" latinLnBrk="0" hangingPunct="1">
              <a:lnSpc>
                <a:spcPct val="90000"/>
              </a:lnSpc>
              <a:spcBef>
                <a:spcPct val="0"/>
              </a:spcBef>
              <a:buNone/>
              <a:defRPr sz="3600" kern="1200">
                <a:solidFill>
                  <a:srgbClr val="00B0F0"/>
                </a:solidFill>
                <a:latin typeface="Arial" panose="020B0604020202020204" pitchFamily="34" charset="0"/>
                <a:ea typeface="+mj-ea"/>
                <a:cs typeface="Arial" panose="020B0604020202020204" pitchFamily="34" charset="0"/>
              </a:defRPr>
            </a:lvl1pPr>
          </a:lstStyle>
          <a:p>
            <a:pPr algn="ctr"/>
            <a:r>
              <a:rPr lang="en-US" dirty="0"/>
              <a:t>Auditing GST in Technology</a:t>
            </a:r>
            <a:endParaRPr lang="en-IN" dirty="0"/>
          </a:p>
        </p:txBody>
      </p:sp>
      <p:sp>
        <p:nvSpPr>
          <p:cNvPr id="6" name="Rounded Rectangle 6"/>
          <p:cNvSpPr/>
          <p:nvPr/>
        </p:nvSpPr>
        <p:spPr>
          <a:xfrm>
            <a:off x="965557" y="3070459"/>
            <a:ext cx="3480674" cy="2186708"/>
          </a:xfrm>
          <a:prstGeom prst="roundRect">
            <a:avLst/>
          </a:prstGeom>
          <a:noFill/>
          <a:ln>
            <a:gradFill flip="none" rotWithShape="1">
              <a:gsLst>
                <a:gs pos="0">
                  <a:schemeClr val="tx1">
                    <a:lumMod val="75000"/>
                    <a:lumOff val="25000"/>
                  </a:schemeClr>
                </a:gs>
                <a:gs pos="50000">
                  <a:schemeClr val="tx1">
                    <a:lumMod val="50000"/>
                    <a:lumOff val="50000"/>
                  </a:schemeClr>
                </a:gs>
                <a:gs pos="100000">
                  <a:schemeClr val="bg1">
                    <a:lumMod val="95000"/>
                    <a:alpha val="31000"/>
                  </a:schemeClr>
                </a:gs>
              </a:gsLst>
              <a:lin ang="54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Calibri" pitchFamily="34" charset="0"/>
            </a:endParaRPr>
          </a:p>
        </p:txBody>
      </p:sp>
      <p:sp>
        <p:nvSpPr>
          <p:cNvPr id="7" name="Oval 6"/>
          <p:cNvSpPr/>
          <p:nvPr/>
        </p:nvSpPr>
        <p:spPr>
          <a:xfrm>
            <a:off x="1027693" y="3742441"/>
            <a:ext cx="3407384" cy="1762440"/>
          </a:xfrm>
          <a:prstGeom prst="ellipse">
            <a:avLst/>
          </a:prstGeom>
          <a:solidFill>
            <a:schemeClr val="accent2">
              <a:lumMod val="75000"/>
            </a:schemeClr>
          </a:solidFill>
          <a:ln>
            <a:noFill/>
          </a:ln>
          <a:effectLst>
            <a:outerShdw blurRad="127000" dist="50800" dir="5400000" sx="115000" sy="115000" algn="t" rotWithShape="0">
              <a:prstClr val="black">
                <a:alpha val="40000"/>
              </a:prstClr>
            </a:outerShdw>
          </a:effectLst>
          <a:scene3d>
            <a:camera prst="perspectiveRelaxed">
              <a:rot lat="17073600" lon="0" rev="0"/>
            </a:camera>
            <a:lightRig rig="chilly" dir="t"/>
          </a:scene3d>
          <a:sp3d extrusionH="317500" prstMaterial="meta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Calibri" pitchFamily="34" charset="0"/>
            </a:endParaRPr>
          </a:p>
        </p:txBody>
      </p:sp>
      <p:sp>
        <p:nvSpPr>
          <p:cNvPr id="8" name="Oval 7"/>
          <p:cNvSpPr/>
          <p:nvPr/>
        </p:nvSpPr>
        <p:spPr>
          <a:xfrm>
            <a:off x="1013107" y="3382756"/>
            <a:ext cx="3394219" cy="1755631"/>
          </a:xfrm>
          <a:prstGeom prst="ellipse">
            <a:avLst/>
          </a:prstGeom>
          <a:solidFill>
            <a:schemeClr val="accent2">
              <a:lumMod val="75000"/>
            </a:schemeClr>
          </a:solidFill>
          <a:ln>
            <a:noFill/>
          </a:ln>
          <a:effectLst/>
          <a:scene3d>
            <a:camera prst="perspectiveRelaxed">
              <a:rot lat="17073600" lon="0" rev="0"/>
            </a:camera>
            <a:lightRig rig="chilly" dir="t"/>
          </a:scene3d>
          <a:sp3d extrusionH="317500" prstMaterial="meta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Calibri" pitchFamily="34" charset="0"/>
            </a:endParaRPr>
          </a:p>
        </p:txBody>
      </p:sp>
      <p:sp>
        <p:nvSpPr>
          <p:cNvPr id="9" name="Oval 8"/>
          <p:cNvSpPr/>
          <p:nvPr/>
        </p:nvSpPr>
        <p:spPr>
          <a:xfrm>
            <a:off x="1005788" y="2883131"/>
            <a:ext cx="3393902" cy="1909376"/>
          </a:xfrm>
          <a:prstGeom prst="ellipse">
            <a:avLst/>
          </a:prstGeom>
          <a:solidFill>
            <a:schemeClr val="accent2">
              <a:lumMod val="75000"/>
            </a:schemeClr>
          </a:solidFill>
          <a:ln>
            <a:noFill/>
          </a:ln>
          <a:effectLst/>
          <a:scene3d>
            <a:camera prst="perspectiveRelaxed">
              <a:rot lat="17073600" lon="0" rev="0"/>
            </a:camera>
            <a:lightRig rig="chilly" dir="t"/>
          </a:scene3d>
          <a:sp3d extrusionH="317500" prstMaterial="meta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Calibri" pitchFamily="34" charset="0"/>
            </a:endParaRPr>
          </a:p>
        </p:txBody>
      </p:sp>
      <p:grpSp>
        <p:nvGrpSpPr>
          <p:cNvPr id="10" name="Group 9"/>
          <p:cNvGrpSpPr/>
          <p:nvPr/>
        </p:nvGrpSpPr>
        <p:grpSpPr>
          <a:xfrm>
            <a:off x="4410717" y="4503999"/>
            <a:ext cx="3934895" cy="523220"/>
            <a:chOff x="4434088" y="5223808"/>
            <a:chExt cx="1441779" cy="415092"/>
          </a:xfrm>
        </p:grpSpPr>
        <p:cxnSp>
          <p:nvCxnSpPr>
            <p:cNvPr id="11" name="Elbow Connector 16"/>
            <p:cNvCxnSpPr/>
            <p:nvPr/>
          </p:nvCxnSpPr>
          <p:spPr>
            <a:xfrm flipV="1">
              <a:off x="4434088" y="5511746"/>
              <a:ext cx="1362048" cy="121116"/>
            </a:xfrm>
            <a:prstGeom prst="bentConnector3">
              <a:avLst>
                <a:gd name="adj1" fmla="val 99852"/>
              </a:avLst>
            </a:prstGeom>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672618" y="5223808"/>
              <a:ext cx="1203249" cy="415092"/>
            </a:xfrm>
            <a:prstGeom prst="rect">
              <a:avLst/>
            </a:prstGeom>
            <a:noFill/>
          </p:spPr>
          <p:txBody>
            <a:bodyPr wrap="square" rtlCol="0">
              <a:spAutoFit/>
            </a:bodyPr>
            <a:lstStyle/>
            <a:p>
              <a:r>
                <a:rPr lang="en-US" sz="2800" dirty="0"/>
                <a:t>Configuration</a:t>
              </a:r>
              <a:endParaRPr lang="en-IN" sz="2800" dirty="0"/>
            </a:p>
          </p:txBody>
        </p:sp>
      </p:grpSp>
      <p:grpSp>
        <p:nvGrpSpPr>
          <p:cNvPr id="13" name="Group 12"/>
          <p:cNvGrpSpPr/>
          <p:nvPr/>
        </p:nvGrpSpPr>
        <p:grpSpPr>
          <a:xfrm>
            <a:off x="4438100" y="3991296"/>
            <a:ext cx="4939606" cy="546340"/>
            <a:chOff x="4434088" y="5124387"/>
            <a:chExt cx="1820743" cy="508475"/>
          </a:xfrm>
        </p:grpSpPr>
        <p:cxnSp>
          <p:nvCxnSpPr>
            <p:cNvPr id="14" name="Elbow Connector 19"/>
            <p:cNvCxnSpPr/>
            <p:nvPr/>
          </p:nvCxnSpPr>
          <p:spPr>
            <a:xfrm flipV="1">
              <a:off x="4434088" y="5511746"/>
              <a:ext cx="1362048" cy="121116"/>
            </a:xfrm>
            <a:prstGeom prst="bentConnector3">
              <a:avLst>
                <a:gd name="adj1" fmla="val 99852"/>
              </a:avLst>
            </a:prstGeom>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742663" y="5124387"/>
              <a:ext cx="1512168" cy="486957"/>
            </a:xfrm>
            <a:prstGeom prst="rect">
              <a:avLst/>
            </a:prstGeom>
            <a:noFill/>
          </p:spPr>
          <p:txBody>
            <a:bodyPr wrap="square" rtlCol="0">
              <a:spAutoFit/>
            </a:bodyPr>
            <a:lstStyle/>
            <a:p>
              <a:r>
                <a:rPr lang="en-IN" sz="2800" dirty="0"/>
                <a:t>Recording</a:t>
              </a:r>
              <a:endParaRPr lang="en-IN" sz="1400" dirty="0"/>
            </a:p>
          </p:txBody>
        </p:sp>
      </p:grpSp>
      <p:grpSp>
        <p:nvGrpSpPr>
          <p:cNvPr id="16" name="Group 15"/>
          <p:cNvGrpSpPr/>
          <p:nvPr/>
        </p:nvGrpSpPr>
        <p:grpSpPr>
          <a:xfrm>
            <a:off x="4424408" y="3599488"/>
            <a:ext cx="4134902" cy="523220"/>
            <a:chOff x="4434088" y="5113483"/>
            <a:chExt cx="1517259" cy="523220"/>
          </a:xfrm>
        </p:grpSpPr>
        <p:cxnSp>
          <p:nvCxnSpPr>
            <p:cNvPr id="17" name="Elbow Connector 22"/>
            <p:cNvCxnSpPr/>
            <p:nvPr/>
          </p:nvCxnSpPr>
          <p:spPr>
            <a:xfrm flipV="1">
              <a:off x="4434088" y="5511746"/>
              <a:ext cx="1362048" cy="121116"/>
            </a:xfrm>
            <a:prstGeom prst="bentConnector3">
              <a:avLst>
                <a:gd name="adj1" fmla="val 99852"/>
              </a:avLst>
            </a:prstGeom>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439179" y="5113483"/>
              <a:ext cx="1512168" cy="523220"/>
            </a:xfrm>
            <a:prstGeom prst="rect">
              <a:avLst/>
            </a:prstGeom>
            <a:noFill/>
          </p:spPr>
          <p:txBody>
            <a:bodyPr wrap="square" rtlCol="0">
              <a:spAutoFit/>
            </a:bodyPr>
            <a:lstStyle/>
            <a:p>
              <a:r>
                <a:rPr lang="en-IN" sz="2800" dirty="0"/>
                <a:t>Reconciling at source</a:t>
              </a:r>
            </a:p>
          </p:txBody>
        </p:sp>
      </p:grpSp>
      <p:grpSp>
        <p:nvGrpSpPr>
          <p:cNvPr id="19" name="Group 18"/>
          <p:cNvGrpSpPr/>
          <p:nvPr/>
        </p:nvGrpSpPr>
        <p:grpSpPr>
          <a:xfrm>
            <a:off x="3944749" y="3209695"/>
            <a:ext cx="4987425" cy="523219"/>
            <a:chOff x="4273871" y="5201781"/>
            <a:chExt cx="1682481" cy="488299"/>
          </a:xfrm>
        </p:grpSpPr>
        <p:cxnSp>
          <p:nvCxnSpPr>
            <p:cNvPr id="20" name="Elbow Connector 25"/>
            <p:cNvCxnSpPr/>
            <p:nvPr/>
          </p:nvCxnSpPr>
          <p:spPr>
            <a:xfrm flipV="1">
              <a:off x="4434088" y="5511746"/>
              <a:ext cx="1362048" cy="121116"/>
            </a:xfrm>
            <a:prstGeom prst="bentConnector3">
              <a:avLst>
                <a:gd name="adj1" fmla="val 99852"/>
              </a:avLst>
            </a:prstGeom>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273871" y="5201781"/>
              <a:ext cx="1682481" cy="488299"/>
            </a:xfrm>
            <a:prstGeom prst="rect">
              <a:avLst/>
            </a:prstGeom>
            <a:noFill/>
          </p:spPr>
          <p:txBody>
            <a:bodyPr wrap="square" rtlCol="0">
              <a:spAutoFit/>
            </a:bodyPr>
            <a:lstStyle/>
            <a:p>
              <a:pPr algn="ctr"/>
              <a:r>
                <a:rPr lang="en-IN" sz="2800" dirty="0"/>
                <a:t>Reconciling post reporting</a:t>
              </a:r>
            </a:p>
          </p:txBody>
        </p:sp>
      </p:grpSp>
      <p:sp>
        <p:nvSpPr>
          <p:cNvPr id="22" name="Oval 21"/>
          <p:cNvSpPr/>
          <p:nvPr/>
        </p:nvSpPr>
        <p:spPr>
          <a:xfrm>
            <a:off x="1018147" y="2471003"/>
            <a:ext cx="3393902" cy="1909376"/>
          </a:xfrm>
          <a:prstGeom prst="ellipse">
            <a:avLst/>
          </a:prstGeom>
          <a:solidFill>
            <a:schemeClr val="accent2">
              <a:lumMod val="75000"/>
            </a:schemeClr>
          </a:solidFill>
          <a:ln>
            <a:noFill/>
          </a:ln>
          <a:effectLst/>
          <a:scene3d>
            <a:camera prst="perspectiveRelaxed">
              <a:rot lat="17073600" lon="0" rev="0"/>
            </a:camera>
            <a:lightRig rig="chilly" dir="t"/>
          </a:scene3d>
          <a:sp3d extrusionH="317500" prstMaterial="meta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Calibri" pitchFamily="34" charset="0"/>
            </a:endParaRPr>
          </a:p>
        </p:txBody>
      </p:sp>
      <p:sp>
        <p:nvSpPr>
          <p:cNvPr id="23" name="Rectangle 22"/>
          <p:cNvSpPr/>
          <p:nvPr/>
        </p:nvSpPr>
        <p:spPr>
          <a:xfrm>
            <a:off x="8483475" y="2883131"/>
            <a:ext cx="3554537" cy="2862322"/>
          </a:xfrm>
          <a:prstGeom prst="rect">
            <a:avLst/>
          </a:prstGeom>
        </p:spPr>
        <p:txBody>
          <a:bodyPr wrap="square">
            <a:spAutoFit/>
          </a:bodyPr>
          <a:lstStyle/>
          <a:p>
            <a:pPr marL="285750" indent="-285750">
              <a:buFont typeface="Arial" panose="020B0604020202020204" pitchFamily="34" charset="0"/>
              <a:buChar char="•"/>
            </a:pPr>
            <a:r>
              <a:rPr lang="en-US" sz="3600" dirty="0">
                <a:solidFill>
                  <a:schemeClr val="accent1">
                    <a:lumMod val="20000"/>
                    <a:lumOff val="80000"/>
                  </a:schemeClr>
                </a:solidFill>
              </a:rPr>
              <a:t>Company Setup</a:t>
            </a:r>
          </a:p>
          <a:p>
            <a:pPr marL="285750" indent="-285750">
              <a:buFont typeface="Arial" panose="020B0604020202020204" pitchFamily="34" charset="0"/>
              <a:buChar char="•"/>
            </a:pPr>
            <a:r>
              <a:rPr lang="en-US" sz="3600" dirty="0">
                <a:solidFill>
                  <a:schemeClr val="accent1">
                    <a:lumMod val="20000"/>
                    <a:lumOff val="80000"/>
                  </a:schemeClr>
                </a:solidFill>
              </a:rPr>
              <a:t>Ledgers </a:t>
            </a:r>
          </a:p>
          <a:p>
            <a:pPr marL="285750" indent="-285750">
              <a:buFont typeface="Arial" panose="020B0604020202020204" pitchFamily="34" charset="0"/>
              <a:buChar char="•"/>
            </a:pPr>
            <a:r>
              <a:rPr lang="en-US" sz="3600" dirty="0">
                <a:solidFill>
                  <a:schemeClr val="accent1">
                    <a:lumMod val="20000"/>
                    <a:lumOff val="80000"/>
                  </a:schemeClr>
                </a:solidFill>
              </a:rPr>
              <a:t>Stock Items</a:t>
            </a:r>
          </a:p>
          <a:p>
            <a:pPr marL="285750" indent="-285750">
              <a:buFont typeface="Arial" panose="020B0604020202020204" pitchFamily="34" charset="0"/>
              <a:buChar char="•"/>
            </a:pPr>
            <a:r>
              <a:rPr lang="en-US" sz="3600" dirty="0">
                <a:solidFill>
                  <a:schemeClr val="accent1">
                    <a:lumMod val="20000"/>
                    <a:lumOff val="80000"/>
                  </a:schemeClr>
                </a:solidFill>
              </a:rPr>
              <a:t>Party ledger </a:t>
            </a:r>
          </a:p>
          <a:p>
            <a:pPr marL="285750" indent="-285750">
              <a:buFont typeface="Arial" panose="020B0604020202020204" pitchFamily="34" charset="0"/>
              <a:buChar char="•"/>
            </a:pPr>
            <a:r>
              <a:rPr lang="en-US" sz="3600" dirty="0">
                <a:solidFill>
                  <a:schemeClr val="accent1">
                    <a:lumMod val="20000"/>
                    <a:lumOff val="80000"/>
                  </a:schemeClr>
                </a:solidFill>
              </a:rPr>
              <a:t>Tax ledger </a:t>
            </a:r>
            <a:endParaRPr lang="en-IN" sz="3600" dirty="0">
              <a:solidFill>
                <a:schemeClr val="accent1">
                  <a:lumMod val="20000"/>
                  <a:lumOff val="80000"/>
                </a:schemeClr>
              </a:solidFill>
            </a:endParaRPr>
          </a:p>
        </p:txBody>
      </p:sp>
      <p:sp>
        <p:nvSpPr>
          <p:cNvPr id="2" name="Slide Number Placeholder 1"/>
          <p:cNvSpPr>
            <a:spLocks noGrp="1"/>
          </p:cNvSpPr>
          <p:nvPr>
            <p:ph type="sldNum" sz="quarter" idx="12"/>
          </p:nvPr>
        </p:nvSpPr>
        <p:spPr/>
        <p:txBody>
          <a:bodyPr/>
          <a:lstStyle/>
          <a:p>
            <a:fld id="{C014DD1E-5D91-48A3-AD6D-45FBA980D106}" type="slidenum">
              <a:rPr lang="en-US" smtClean="0"/>
              <a:t>33</a:t>
            </a:fld>
            <a:endParaRPr lang="en-US" dirty="0"/>
          </a:p>
        </p:txBody>
      </p:sp>
      <p:sp>
        <p:nvSpPr>
          <p:cNvPr id="3" name="Footer Placeholder 2"/>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764327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childTnLst>
                          </p:cTn>
                        </p:par>
                        <p:par>
                          <p:cTn id="15" fill="hold">
                            <p:stCondLst>
                              <p:cond delay="500"/>
                            </p:stCondLst>
                            <p:childTnLst>
                              <p:par>
                                <p:cTn id="16" presetID="22" presetClass="entr" presetSubtype="4"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par>
                          <p:cTn id="24" fill="hold">
                            <p:stCondLst>
                              <p:cond delay="500"/>
                            </p:stCondLst>
                            <p:childTnLst>
                              <p:par>
                                <p:cTn id="25" presetID="22" presetClass="entr" presetSubtype="4"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par>
                          <p:cTn id="33" fill="hold">
                            <p:stCondLst>
                              <p:cond delay="500"/>
                            </p:stCondLst>
                            <p:childTnLst>
                              <p:par>
                                <p:cTn id="34" presetID="22" presetClass="entr" presetSubtype="4"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down)">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down)">
                                      <p:cBhvr>
                                        <p:cTn id="41" dur="500"/>
                                        <p:tgtEl>
                                          <p:spTgt spid="22"/>
                                        </p:tgtEl>
                                      </p:cBhvr>
                                    </p:animEffect>
                                  </p:childTnLst>
                                </p:cTn>
                              </p:par>
                            </p:childTnLst>
                          </p:cTn>
                        </p:par>
                        <p:par>
                          <p:cTn id="42" fill="hold">
                            <p:stCondLst>
                              <p:cond delay="500"/>
                            </p:stCondLst>
                            <p:childTnLst>
                              <p:par>
                                <p:cTn id="43" presetID="22" presetClass="entr" presetSubtype="4"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down)">
                                      <p:cBhvr>
                                        <p:cTn id="45" dur="500"/>
                                        <p:tgtEl>
                                          <p:spTgt spid="19"/>
                                        </p:tgtEl>
                                      </p:cBhvr>
                                    </p:animEffect>
                                  </p:childTnLst>
                                </p:cTn>
                              </p:par>
                            </p:childTnLst>
                          </p:cTn>
                        </p:par>
                      </p:childTnLst>
                    </p:cTn>
                  </p:par>
                  <p:par>
                    <p:cTn id="46" fill="hold">
                      <p:stCondLst>
                        <p:cond delay="indefinite"/>
                      </p:stCondLst>
                      <p:childTnLst>
                        <p:par>
                          <p:cTn id="47" fill="hold">
                            <p:stCondLst>
                              <p:cond delay="0"/>
                            </p:stCondLst>
                            <p:childTnLst>
                              <p:par>
                                <p:cTn id="48" presetID="64" presetClass="path" presetSubtype="0" accel="50000" decel="50000" fill="hold" grpId="1" nodeType="clickEffect">
                                  <p:stCondLst>
                                    <p:cond delay="0"/>
                                  </p:stCondLst>
                                  <p:childTnLst>
                                    <p:animMotion origin="layout" path="M -2.08333E-7 -4.07407E-6 L 0.00456 -0.36713 " pathEditMode="relative" rAng="0" ptsTypes="AA">
                                      <p:cBhvr>
                                        <p:cTn id="49" dur="2000" fill="hold"/>
                                        <p:tgtEl>
                                          <p:spTgt spid="7"/>
                                        </p:tgtEl>
                                        <p:attrNameLst>
                                          <p:attrName>ppt_x</p:attrName>
                                          <p:attrName>ppt_y</p:attrName>
                                        </p:attrNameLst>
                                      </p:cBhvr>
                                      <p:rCtr x="221" y="-18356"/>
                                    </p:animMotion>
                                  </p:childTnLst>
                                </p:cTn>
                              </p:par>
                              <p:par>
                                <p:cTn id="50" presetID="64" presetClass="path" presetSubtype="0" accel="50000" decel="50000" fill="hold" nodeType="withEffect">
                                  <p:stCondLst>
                                    <p:cond delay="0"/>
                                  </p:stCondLst>
                                  <p:childTnLst>
                                    <p:animMotion origin="layout" path="M 1.25E-6 2.59259E-6 L 1.25E-6 -0.37778 " pathEditMode="relative" rAng="0" ptsTypes="AA">
                                      <p:cBhvr>
                                        <p:cTn id="51" dur="2000" fill="hold"/>
                                        <p:tgtEl>
                                          <p:spTgt spid="10"/>
                                        </p:tgtEl>
                                        <p:attrNameLst>
                                          <p:attrName>ppt_x</p:attrName>
                                          <p:attrName>ppt_y</p:attrName>
                                        </p:attrNameLst>
                                      </p:cBhvr>
                                      <p:rCtr x="0" y="-18889"/>
                                    </p:animMotion>
                                  </p:childTnLst>
                                </p:cTn>
                              </p:par>
                            </p:childTnLst>
                          </p:cTn>
                        </p:par>
                        <p:par>
                          <p:cTn id="52" fill="hold">
                            <p:stCondLst>
                              <p:cond delay="2000"/>
                            </p:stCondLst>
                            <p:childTnLst>
                              <p:par>
                                <p:cTn id="53" presetID="1" presetClass="exit" presetSubtype="0" fill="hold" grpId="1" nodeType="afterEffect">
                                  <p:stCondLst>
                                    <p:cond delay="0"/>
                                  </p:stCondLst>
                                  <p:childTnLst>
                                    <p:set>
                                      <p:cBhvr>
                                        <p:cTn id="54" dur="1" fill="hold">
                                          <p:stCondLst>
                                            <p:cond delay="0"/>
                                          </p:stCondLst>
                                        </p:cTn>
                                        <p:tgtEl>
                                          <p:spTgt spid="6"/>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4"/>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8"/>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3"/>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9"/>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16"/>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22"/>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19"/>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23">
                                            <p:txEl>
                                              <p:pRg st="3" end="3"/>
                                            </p:txEl>
                                          </p:spTgt>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6" grpId="0" animBg="1"/>
      <p:bldP spid="6" grpId="1" animBg="1"/>
      <p:bldP spid="7" grpId="0" animBg="1"/>
      <p:bldP spid="7" grpId="1" animBg="1"/>
      <p:bldP spid="8" grpId="0" animBg="1"/>
      <p:bldP spid="8" grpId="1" animBg="1"/>
      <p:bldP spid="9" grpId="0" animBg="1"/>
      <p:bldP spid="9" grpId="1" animBg="1"/>
      <p:bldP spid="22" grpId="0" animBg="1"/>
      <p:bldP spid="22"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0588" y="3203726"/>
            <a:ext cx="2581295" cy="1815882"/>
          </a:xfrm>
          <a:prstGeom prst="rect">
            <a:avLst/>
          </a:prstGeom>
          <a:noFill/>
        </p:spPr>
        <p:txBody>
          <a:bodyPr wrap="square" rtlCol="0">
            <a:spAutoFit/>
          </a:bodyPr>
          <a:lstStyle/>
          <a:p>
            <a:pPr algn="ctr"/>
            <a:r>
              <a:rPr lang="en-US" sz="2800" b="1" dirty="0"/>
              <a:t>Seamless: Detection, Correction and Compliance </a:t>
            </a:r>
          </a:p>
        </p:txBody>
      </p:sp>
      <p:sp>
        <p:nvSpPr>
          <p:cNvPr id="3" name="Title 3"/>
          <p:cNvSpPr txBox="1">
            <a:spLocks/>
          </p:cNvSpPr>
          <p:nvPr/>
        </p:nvSpPr>
        <p:spPr>
          <a:xfrm>
            <a:off x="348942" y="882299"/>
            <a:ext cx="10987348" cy="548999"/>
          </a:xfrm>
          <a:prstGeom prst="rect">
            <a:avLst/>
          </a:prstGeom>
        </p:spPr>
        <p:txBody>
          <a:bodyPr/>
          <a:lstStyle>
            <a:lvl1pPr algn="l" defTabSz="1218987" rtl="0" eaLnBrk="1" latinLnBrk="0" hangingPunct="1">
              <a:lnSpc>
                <a:spcPct val="90000"/>
              </a:lnSpc>
              <a:spcBef>
                <a:spcPct val="0"/>
              </a:spcBef>
              <a:buNone/>
              <a:defRPr sz="3600" kern="1200">
                <a:solidFill>
                  <a:srgbClr val="00B0F0"/>
                </a:solidFill>
                <a:latin typeface="Arial" panose="020B0604020202020204" pitchFamily="34" charset="0"/>
                <a:ea typeface="+mj-ea"/>
                <a:cs typeface="Arial" panose="020B0604020202020204" pitchFamily="34" charset="0"/>
              </a:defRPr>
            </a:lvl1pPr>
          </a:lstStyle>
          <a:p>
            <a:pPr algn="ctr"/>
            <a:r>
              <a:rPr lang="en-US" dirty="0"/>
              <a:t>Auditing GST in Technology</a:t>
            </a:r>
            <a:endParaRPr lang="en-IN" dirty="0"/>
          </a:p>
        </p:txBody>
      </p:sp>
      <p:sp>
        <p:nvSpPr>
          <p:cNvPr id="4" name="Rounded Rectangle 6"/>
          <p:cNvSpPr/>
          <p:nvPr/>
        </p:nvSpPr>
        <p:spPr>
          <a:xfrm>
            <a:off x="369711" y="3070459"/>
            <a:ext cx="3480674" cy="2186708"/>
          </a:xfrm>
          <a:prstGeom prst="roundRect">
            <a:avLst/>
          </a:prstGeom>
          <a:noFill/>
          <a:ln>
            <a:gradFill flip="none" rotWithShape="1">
              <a:gsLst>
                <a:gs pos="0">
                  <a:schemeClr val="tx1">
                    <a:lumMod val="75000"/>
                    <a:lumOff val="25000"/>
                  </a:schemeClr>
                </a:gs>
                <a:gs pos="50000">
                  <a:schemeClr val="tx1">
                    <a:lumMod val="50000"/>
                    <a:lumOff val="50000"/>
                  </a:schemeClr>
                </a:gs>
                <a:gs pos="100000">
                  <a:schemeClr val="bg1">
                    <a:lumMod val="95000"/>
                    <a:alpha val="31000"/>
                  </a:schemeClr>
                </a:gs>
              </a:gsLst>
              <a:lin ang="54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Calibri" pitchFamily="34" charset="0"/>
            </a:endParaRPr>
          </a:p>
        </p:txBody>
      </p:sp>
      <p:sp>
        <p:nvSpPr>
          <p:cNvPr id="5" name="Oval 4"/>
          <p:cNvSpPr/>
          <p:nvPr/>
        </p:nvSpPr>
        <p:spPr>
          <a:xfrm>
            <a:off x="433175" y="3763864"/>
            <a:ext cx="3407384" cy="1762440"/>
          </a:xfrm>
          <a:prstGeom prst="ellipse">
            <a:avLst/>
          </a:prstGeom>
          <a:solidFill>
            <a:schemeClr val="accent2">
              <a:lumMod val="75000"/>
            </a:schemeClr>
          </a:solidFill>
          <a:ln>
            <a:noFill/>
          </a:ln>
          <a:effectLst>
            <a:outerShdw blurRad="127000" dist="50800" dir="5400000" sx="115000" sy="115000" algn="t" rotWithShape="0">
              <a:prstClr val="black">
                <a:alpha val="40000"/>
              </a:prstClr>
            </a:outerShdw>
          </a:effectLst>
          <a:scene3d>
            <a:camera prst="perspectiveRelaxed">
              <a:rot lat="17073600" lon="0" rev="0"/>
            </a:camera>
            <a:lightRig rig="chilly" dir="t"/>
          </a:scene3d>
          <a:sp3d extrusionH="317500" prstMaterial="meta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Calibri" pitchFamily="34" charset="0"/>
            </a:endParaRPr>
          </a:p>
        </p:txBody>
      </p:sp>
      <p:sp>
        <p:nvSpPr>
          <p:cNvPr id="6" name="Oval 5"/>
          <p:cNvSpPr/>
          <p:nvPr/>
        </p:nvSpPr>
        <p:spPr>
          <a:xfrm>
            <a:off x="417261" y="3382756"/>
            <a:ext cx="3394219" cy="1755631"/>
          </a:xfrm>
          <a:prstGeom prst="ellipse">
            <a:avLst/>
          </a:prstGeom>
          <a:solidFill>
            <a:schemeClr val="accent2">
              <a:lumMod val="75000"/>
            </a:schemeClr>
          </a:solidFill>
          <a:ln>
            <a:noFill/>
          </a:ln>
          <a:effectLst/>
          <a:scene3d>
            <a:camera prst="perspectiveRelaxed">
              <a:rot lat="17073600" lon="0" rev="0"/>
            </a:camera>
            <a:lightRig rig="chilly" dir="t"/>
          </a:scene3d>
          <a:sp3d extrusionH="317500" prstMaterial="meta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Calibri" pitchFamily="34" charset="0"/>
            </a:endParaRPr>
          </a:p>
        </p:txBody>
      </p:sp>
      <p:sp>
        <p:nvSpPr>
          <p:cNvPr id="7" name="Oval 6"/>
          <p:cNvSpPr/>
          <p:nvPr/>
        </p:nvSpPr>
        <p:spPr>
          <a:xfrm>
            <a:off x="409942" y="2883131"/>
            <a:ext cx="3393902" cy="1909376"/>
          </a:xfrm>
          <a:prstGeom prst="ellipse">
            <a:avLst/>
          </a:prstGeom>
          <a:solidFill>
            <a:schemeClr val="accent2">
              <a:lumMod val="75000"/>
            </a:schemeClr>
          </a:solidFill>
          <a:ln>
            <a:noFill/>
          </a:ln>
          <a:effectLst/>
          <a:scene3d>
            <a:camera prst="perspectiveRelaxed">
              <a:rot lat="17073600" lon="0" rev="0"/>
            </a:camera>
            <a:lightRig rig="chilly" dir="t"/>
          </a:scene3d>
          <a:sp3d extrusionH="317500" prstMaterial="meta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Calibri" pitchFamily="34" charset="0"/>
            </a:endParaRPr>
          </a:p>
        </p:txBody>
      </p:sp>
      <p:grpSp>
        <p:nvGrpSpPr>
          <p:cNvPr id="8" name="Group 7"/>
          <p:cNvGrpSpPr/>
          <p:nvPr/>
        </p:nvGrpSpPr>
        <p:grpSpPr>
          <a:xfrm>
            <a:off x="3814871" y="4503999"/>
            <a:ext cx="3934895" cy="523220"/>
            <a:chOff x="4434088" y="5223808"/>
            <a:chExt cx="1441779" cy="415092"/>
          </a:xfrm>
        </p:grpSpPr>
        <p:cxnSp>
          <p:nvCxnSpPr>
            <p:cNvPr id="9" name="Elbow Connector 16"/>
            <p:cNvCxnSpPr/>
            <p:nvPr/>
          </p:nvCxnSpPr>
          <p:spPr>
            <a:xfrm flipV="1">
              <a:off x="4434088" y="5511746"/>
              <a:ext cx="1362048" cy="121116"/>
            </a:xfrm>
            <a:prstGeom prst="bentConnector3">
              <a:avLst>
                <a:gd name="adj1" fmla="val 99852"/>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672618" y="5223808"/>
              <a:ext cx="1203249" cy="415092"/>
            </a:xfrm>
            <a:prstGeom prst="rect">
              <a:avLst/>
            </a:prstGeom>
            <a:noFill/>
          </p:spPr>
          <p:txBody>
            <a:bodyPr wrap="square" rtlCol="0">
              <a:spAutoFit/>
            </a:bodyPr>
            <a:lstStyle/>
            <a:p>
              <a:r>
                <a:rPr lang="en-US" sz="2800" dirty="0"/>
                <a:t>Configuration</a:t>
              </a:r>
              <a:endParaRPr lang="en-IN" sz="2800" dirty="0"/>
            </a:p>
          </p:txBody>
        </p:sp>
      </p:grpSp>
      <p:grpSp>
        <p:nvGrpSpPr>
          <p:cNvPr id="11" name="Group 10"/>
          <p:cNvGrpSpPr/>
          <p:nvPr/>
        </p:nvGrpSpPr>
        <p:grpSpPr>
          <a:xfrm>
            <a:off x="3842254" y="3991296"/>
            <a:ext cx="4939606" cy="546340"/>
            <a:chOff x="4434088" y="5124387"/>
            <a:chExt cx="1820743" cy="508475"/>
          </a:xfrm>
        </p:grpSpPr>
        <p:cxnSp>
          <p:nvCxnSpPr>
            <p:cNvPr id="12" name="Elbow Connector 19"/>
            <p:cNvCxnSpPr/>
            <p:nvPr/>
          </p:nvCxnSpPr>
          <p:spPr>
            <a:xfrm flipV="1">
              <a:off x="4434088" y="5511746"/>
              <a:ext cx="1362048" cy="121116"/>
            </a:xfrm>
            <a:prstGeom prst="bentConnector3">
              <a:avLst>
                <a:gd name="adj1" fmla="val 99852"/>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742663" y="5124387"/>
              <a:ext cx="1512168" cy="486957"/>
            </a:xfrm>
            <a:prstGeom prst="rect">
              <a:avLst/>
            </a:prstGeom>
            <a:noFill/>
          </p:spPr>
          <p:txBody>
            <a:bodyPr wrap="square" rtlCol="0">
              <a:spAutoFit/>
            </a:bodyPr>
            <a:lstStyle/>
            <a:p>
              <a:r>
                <a:rPr lang="en-IN" sz="2800" dirty="0"/>
                <a:t>Recording</a:t>
              </a:r>
              <a:endParaRPr lang="en-IN" sz="1400" dirty="0"/>
            </a:p>
          </p:txBody>
        </p:sp>
      </p:grpSp>
      <p:grpSp>
        <p:nvGrpSpPr>
          <p:cNvPr id="14" name="Group 13"/>
          <p:cNvGrpSpPr/>
          <p:nvPr/>
        </p:nvGrpSpPr>
        <p:grpSpPr>
          <a:xfrm>
            <a:off x="3828562" y="3599488"/>
            <a:ext cx="4134902" cy="523220"/>
            <a:chOff x="4434088" y="5113483"/>
            <a:chExt cx="1517259" cy="523220"/>
          </a:xfrm>
        </p:grpSpPr>
        <p:cxnSp>
          <p:nvCxnSpPr>
            <p:cNvPr id="15" name="Elbow Connector 22"/>
            <p:cNvCxnSpPr/>
            <p:nvPr/>
          </p:nvCxnSpPr>
          <p:spPr>
            <a:xfrm flipV="1">
              <a:off x="4434088" y="5511746"/>
              <a:ext cx="1362048" cy="121116"/>
            </a:xfrm>
            <a:prstGeom prst="bentConnector3">
              <a:avLst>
                <a:gd name="adj1" fmla="val 99852"/>
              </a:avLst>
            </a:prstGeom>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439179" y="5113483"/>
              <a:ext cx="1512168" cy="523220"/>
            </a:xfrm>
            <a:prstGeom prst="rect">
              <a:avLst/>
            </a:prstGeom>
            <a:noFill/>
          </p:spPr>
          <p:txBody>
            <a:bodyPr wrap="square" rtlCol="0">
              <a:spAutoFit/>
            </a:bodyPr>
            <a:lstStyle/>
            <a:p>
              <a:r>
                <a:rPr lang="en-IN" sz="2800" dirty="0"/>
                <a:t>Reconciling at source</a:t>
              </a:r>
            </a:p>
          </p:txBody>
        </p:sp>
      </p:grpSp>
      <p:grpSp>
        <p:nvGrpSpPr>
          <p:cNvPr id="17" name="Group 16"/>
          <p:cNvGrpSpPr/>
          <p:nvPr/>
        </p:nvGrpSpPr>
        <p:grpSpPr>
          <a:xfrm>
            <a:off x="3348903" y="3209695"/>
            <a:ext cx="4987425" cy="523219"/>
            <a:chOff x="4273871" y="5201781"/>
            <a:chExt cx="1682481" cy="488299"/>
          </a:xfrm>
        </p:grpSpPr>
        <p:cxnSp>
          <p:nvCxnSpPr>
            <p:cNvPr id="18" name="Elbow Connector 25"/>
            <p:cNvCxnSpPr/>
            <p:nvPr/>
          </p:nvCxnSpPr>
          <p:spPr>
            <a:xfrm flipV="1">
              <a:off x="4434088" y="5511746"/>
              <a:ext cx="1362048" cy="121116"/>
            </a:xfrm>
            <a:prstGeom prst="bentConnector3">
              <a:avLst>
                <a:gd name="adj1" fmla="val 99852"/>
              </a:avLst>
            </a:prstGeom>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273871" y="5201781"/>
              <a:ext cx="1682481" cy="488299"/>
            </a:xfrm>
            <a:prstGeom prst="rect">
              <a:avLst/>
            </a:prstGeom>
            <a:noFill/>
          </p:spPr>
          <p:txBody>
            <a:bodyPr wrap="square" rtlCol="0">
              <a:spAutoFit/>
            </a:bodyPr>
            <a:lstStyle/>
            <a:p>
              <a:pPr algn="ctr"/>
              <a:r>
                <a:rPr lang="en-IN" sz="2800" dirty="0"/>
                <a:t>Reconciling post reporting</a:t>
              </a:r>
            </a:p>
          </p:txBody>
        </p:sp>
      </p:grpSp>
      <p:sp>
        <p:nvSpPr>
          <p:cNvPr id="20" name="Oval 19"/>
          <p:cNvSpPr/>
          <p:nvPr/>
        </p:nvSpPr>
        <p:spPr>
          <a:xfrm>
            <a:off x="422301" y="2471003"/>
            <a:ext cx="3393902" cy="1909376"/>
          </a:xfrm>
          <a:prstGeom prst="ellipse">
            <a:avLst/>
          </a:prstGeom>
          <a:solidFill>
            <a:schemeClr val="accent2">
              <a:lumMod val="75000"/>
            </a:schemeClr>
          </a:solidFill>
          <a:ln>
            <a:noFill/>
          </a:ln>
          <a:effectLst/>
          <a:scene3d>
            <a:camera prst="perspectiveRelaxed">
              <a:rot lat="17073600" lon="0" rev="0"/>
            </a:camera>
            <a:lightRig rig="chilly" dir="t"/>
          </a:scene3d>
          <a:sp3d extrusionH="317500" prstMaterial="meta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Calibri" pitchFamily="34" charset="0"/>
            </a:endParaRPr>
          </a:p>
        </p:txBody>
      </p:sp>
      <p:sp>
        <p:nvSpPr>
          <p:cNvPr id="21" name="Rectangle 20"/>
          <p:cNvSpPr/>
          <p:nvPr/>
        </p:nvSpPr>
        <p:spPr>
          <a:xfrm>
            <a:off x="7989697" y="3191077"/>
            <a:ext cx="4053136" cy="2123658"/>
          </a:xfrm>
          <a:prstGeom prst="rect">
            <a:avLst/>
          </a:prstGeom>
        </p:spPr>
        <p:txBody>
          <a:bodyPr wrap="square">
            <a:spAutoFit/>
          </a:bodyPr>
          <a:lstStyle/>
          <a:p>
            <a:r>
              <a:rPr lang="en-US" sz="3600" dirty="0"/>
              <a:t>Verification : </a:t>
            </a:r>
          </a:p>
          <a:p>
            <a:r>
              <a:rPr lang="en-US" sz="2400" i="1" dirty="0"/>
              <a:t>Based on Master configuration</a:t>
            </a:r>
          </a:p>
          <a:p>
            <a:pPr marL="285750" indent="-285750">
              <a:buFont typeface="Arial" panose="020B0604020202020204" pitchFamily="34" charset="0"/>
              <a:buChar char="•"/>
            </a:pPr>
            <a:r>
              <a:rPr lang="en-US" sz="3600" dirty="0"/>
              <a:t>Right Type Tax</a:t>
            </a:r>
          </a:p>
          <a:p>
            <a:pPr marL="285750" indent="-285750">
              <a:buFont typeface="Arial" panose="020B0604020202020204" pitchFamily="34" charset="0"/>
              <a:buChar char="•"/>
            </a:pPr>
            <a:r>
              <a:rPr lang="en-US" sz="3600" dirty="0"/>
              <a:t>Right Rate of Tax </a:t>
            </a:r>
          </a:p>
        </p:txBody>
      </p:sp>
      <p:sp>
        <p:nvSpPr>
          <p:cNvPr id="22" name="Slide Number Placeholder 21"/>
          <p:cNvSpPr>
            <a:spLocks noGrp="1"/>
          </p:cNvSpPr>
          <p:nvPr>
            <p:ph type="sldNum" sz="quarter" idx="12"/>
          </p:nvPr>
        </p:nvSpPr>
        <p:spPr/>
        <p:txBody>
          <a:bodyPr/>
          <a:lstStyle/>
          <a:p>
            <a:fld id="{C014DD1E-5D91-48A3-AD6D-45FBA980D106}" type="slidenum">
              <a:rPr lang="en-US" smtClean="0"/>
              <a:t>34</a:t>
            </a:fld>
            <a:endParaRPr lang="en-US" dirty="0"/>
          </a:p>
        </p:txBody>
      </p:sp>
      <p:sp>
        <p:nvSpPr>
          <p:cNvPr id="23" name="Footer Placeholder 22"/>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1094539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grpId="0" nodeType="clickEffect">
                                  <p:stCondLst>
                                    <p:cond delay="0"/>
                                  </p:stCondLst>
                                  <p:childTnLst>
                                    <p:animMotion origin="layout" path="M 2.5E-6 3.7037E-6 L 2.5E-6 -0.31713 " pathEditMode="relative" rAng="0" ptsTypes="AA">
                                      <p:cBhvr>
                                        <p:cTn id="6" dur="2000" fill="hold"/>
                                        <p:tgtEl>
                                          <p:spTgt spid="6"/>
                                        </p:tgtEl>
                                        <p:attrNameLst>
                                          <p:attrName>ppt_x</p:attrName>
                                          <p:attrName>ppt_y</p:attrName>
                                        </p:attrNameLst>
                                      </p:cBhvr>
                                      <p:rCtr x="0" y="-15856"/>
                                    </p:animMotion>
                                  </p:childTnLst>
                                </p:cTn>
                              </p:par>
                              <p:par>
                                <p:cTn id="7" presetID="64" presetClass="path" presetSubtype="0" accel="50000" decel="50000" fill="hold" nodeType="withEffect">
                                  <p:stCondLst>
                                    <p:cond delay="0"/>
                                  </p:stCondLst>
                                  <p:childTnLst>
                                    <p:animMotion origin="layout" path="M 1.66667E-6 7.40741E-7 L 0.00247 -0.31482 " pathEditMode="relative" rAng="0" ptsTypes="AA">
                                      <p:cBhvr>
                                        <p:cTn id="8" dur="2000" fill="hold"/>
                                        <p:tgtEl>
                                          <p:spTgt spid="11"/>
                                        </p:tgtEl>
                                        <p:attrNameLst>
                                          <p:attrName>ppt_x</p:attrName>
                                          <p:attrName>ppt_y</p:attrName>
                                        </p:attrNameLst>
                                      </p:cBhvr>
                                      <p:rCtr x="117" y="-15741"/>
                                    </p:animMotion>
                                  </p:childTnLst>
                                </p:cTn>
                              </p:par>
                            </p:childTnLst>
                          </p:cTn>
                        </p:par>
                        <p:par>
                          <p:cTn id="9" fill="hold">
                            <p:stCondLst>
                              <p:cond delay="2000"/>
                            </p:stCondLst>
                            <p:childTnLst>
                              <p:par>
                                <p:cTn id="10" presetID="1" presetClass="exit"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hidden"/>
                                      </p:to>
                                    </p:set>
                                  </p:childTnLst>
                                </p:cTn>
                              </p:par>
                              <p:par>
                                <p:cTn id="12" presetID="1" presetClass="exit"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hidden"/>
                                      </p:to>
                                    </p:set>
                                  </p:childTnLst>
                                </p:cTn>
                              </p:par>
                              <p:par>
                                <p:cTn id="14" presetID="1" presetClass="exit"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hidden"/>
                                      </p:to>
                                    </p:set>
                                  </p:childTnLst>
                                </p:cTn>
                              </p:par>
                              <p:par>
                                <p:cTn id="16" presetID="1" presetClass="exit"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hidden"/>
                                      </p:to>
                                    </p:set>
                                  </p:childTnLst>
                                </p:cTn>
                              </p:par>
                              <p:par>
                                <p:cTn id="18" presetID="1" presetClass="exit"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hidden"/>
                                      </p:to>
                                    </p:set>
                                  </p:childTnLst>
                                </p:cTn>
                              </p:par>
                              <p:par>
                                <p:cTn id="20" presetID="1" presetClass="exit" presetSubtype="0" fill="hold" nodeType="withEffect">
                                  <p:stCondLst>
                                    <p:cond delay="0"/>
                                  </p:stCondLst>
                                  <p:childTnLst>
                                    <p:set>
                                      <p:cBhvr>
                                        <p:cTn id="21" dur="1" fill="hold">
                                          <p:stCondLst>
                                            <p:cond delay="0"/>
                                          </p:stCondLst>
                                        </p:cTn>
                                        <p:tgtEl>
                                          <p:spTgt spid="8"/>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17"/>
                                        </p:tgtEl>
                                        <p:attrNameLst>
                                          <p:attrName>style.visibility</p:attrName>
                                        </p:attrNameLst>
                                      </p:cBhvr>
                                      <p:to>
                                        <p:strVal val="hidden"/>
                                      </p:to>
                                    </p:set>
                                  </p:childTnLst>
                                </p:cTn>
                              </p:par>
                              <p:par>
                                <p:cTn id="24" presetID="1" presetClass="exit" presetSubtype="0" fill="hold" nodeType="withEffect">
                                  <p:stCondLst>
                                    <p:cond delay="0"/>
                                  </p:stCondLst>
                                  <p:childTnLst>
                                    <p:set>
                                      <p:cBhvr>
                                        <p:cTn id="25" dur="1" fill="hold">
                                          <p:stCondLst>
                                            <p:cond delay="0"/>
                                          </p:stCondLst>
                                        </p:cTn>
                                        <p:tgtEl>
                                          <p:spTgt spid="14"/>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7" grpId="0" animBg="1"/>
      <p:bldP spid="2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0588" y="3203726"/>
            <a:ext cx="2581295" cy="1815882"/>
          </a:xfrm>
          <a:prstGeom prst="rect">
            <a:avLst/>
          </a:prstGeom>
          <a:noFill/>
        </p:spPr>
        <p:txBody>
          <a:bodyPr wrap="square" rtlCol="0">
            <a:spAutoFit/>
          </a:bodyPr>
          <a:lstStyle/>
          <a:p>
            <a:pPr algn="ctr"/>
            <a:r>
              <a:rPr lang="en-US" sz="2800" b="1" dirty="0"/>
              <a:t>Seamless: Detection, Correction and Compliance </a:t>
            </a:r>
          </a:p>
        </p:txBody>
      </p:sp>
      <p:sp>
        <p:nvSpPr>
          <p:cNvPr id="3" name="Title 3"/>
          <p:cNvSpPr txBox="1">
            <a:spLocks/>
          </p:cNvSpPr>
          <p:nvPr/>
        </p:nvSpPr>
        <p:spPr>
          <a:xfrm>
            <a:off x="348942" y="882299"/>
            <a:ext cx="10987348" cy="548999"/>
          </a:xfrm>
          <a:prstGeom prst="rect">
            <a:avLst/>
          </a:prstGeom>
        </p:spPr>
        <p:txBody>
          <a:bodyPr/>
          <a:lstStyle>
            <a:lvl1pPr algn="l" defTabSz="1218987" rtl="0" eaLnBrk="1" latinLnBrk="0" hangingPunct="1">
              <a:lnSpc>
                <a:spcPct val="90000"/>
              </a:lnSpc>
              <a:spcBef>
                <a:spcPct val="0"/>
              </a:spcBef>
              <a:buNone/>
              <a:defRPr sz="3600" kern="1200">
                <a:solidFill>
                  <a:srgbClr val="00B0F0"/>
                </a:solidFill>
                <a:latin typeface="Arial" panose="020B0604020202020204" pitchFamily="34" charset="0"/>
                <a:ea typeface="+mj-ea"/>
                <a:cs typeface="Arial" panose="020B0604020202020204" pitchFamily="34" charset="0"/>
              </a:defRPr>
            </a:lvl1pPr>
          </a:lstStyle>
          <a:p>
            <a:pPr algn="ctr"/>
            <a:r>
              <a:rPr lang="en-US" dirty="0"/>
              <a:t>Auditing GST in Technology</a:t>
            </a:r>
            <a:endParaRPr lang="en-IN" dirty="0"/>
          </a:p>
        </p:txBody>
      </p:sp>
      <p:sp>
        <p:nvSpPr>
          <p:cNvPr id="4" name="Rounded Rectangle 6"/>
          <p:cNvSpPr/>
          <p:nvPr/>
        </p:nvSpPr>
        <p:spPr>
          <a:xfrm>
            <a:off x="369711" y="3070459"/>
            <a:ext cx="3480674" cy="2186708"/>
          </a:xfrm>
          <a:prstGeom prst="roundRect">
            <a:avLst/>
          </a:prstGeom>
          <a:noFill/>
          <a:ln>
            <a:gradFill flip="none" rotWithShape="1">
              <a:gsLst>
                <a:gs pos="0">
                  <a:schemeClr val="tx1">
                    <a:lumMod val="75000"/>
                    <a:lumOff val="25000"/>
                  </a:schemeClr>
                </a:gs>
                <a:gs pos="50000">
                  <a:schemeClr val="tx1">
                    <a:lumMod val="50000"/>
                    <a:lumOff val="50000"/>
                  </a:schemeClr>
                </a:gs>
                <a:gs pos="100000">
                  <a:schemeClr val="bg1">
                    <a:lumMod val="95000"/>
                    <a:alpha val="31000"/>
                  </a:schemeClr>
                </a:gs>
              </a:gsLst>
              <a:lin ang="54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Calibri" pitchFamily="34" charset="0"/>
            </a:endParaRPr>
          </a:p>
        </p:txBody>
      </p:sp>
      <p:sp>
        <p:nvSpPr>
          <p:cNvPr id="5" name="Oval 4"/>
          <p:cNvSpPr/>
          <p:nvPr/>
        </p:nvSpPr>
        <p:spPr>
          <a:xfrm>
            <a:off x="433175" y="3763864"/>
            <a:ext cx="3407384" cy="1762440"/>
          </a:xfrm>
          <a:prstGeom prst="ellipse">
            <a:avLst/>
          </a:prstGeom>
          <a:solidFill>
            <a:schemeClr val="accent2">
              <a:lumMod val="75000"/>
            </a:schemeClr>
          </a:solidFill>
          <a:ln>
            <a:noFill/>
          </a:ln>
          <a:effectLst>
            <a:outerShdw blurRad="127000" dist="50800" dir="5400000" sx="115000" sy="115000" algn="t" rotWithShape="0">
              <a:prstClr val="black">
                <a:alpha val="40000"/>
              </a:prstClr>
            </a:outerShdw>
          </a:effectLst>
          <a:scene3d>
            <a:camera prst="perspectiveRelaxed">
              <a:rot lat="17073600" lon="0" rev="0"/>
            </a:camera>
            <a:lightRig rig="chilly" dir="t"/>
          </a:scene3d>
          <a:sp3d extrusionH="317500" prstMaterial="meta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Calibri" pitchFamily="34" charset="0"/>
            </a:endParaRPr>
          </a:p>
        </p:txBody>
      </p:sp>
      <p:sp>
        <p:nvSpPr>
          <p:cNvPr id="6" name="Oval 5"/>
          <p:cNvSpPr/>
          <p:nvPr/>
        </p:nvSpPr>
        <p:spPr>
          <a:xfrm>
            <a:off x="417261" y="3382756"/>
            <a:ext cx="3394219" cy="1755631"/>
          </a:xfrm>
          <a:prstGeom prst="ellipse">
            <a:avLst/>
          </a:prstGeom>
          <a:solidFill>
            <a:schemeClr val="accent2">
              <a:lumMod val="75000"/>
            </a:schemeClr>
          </a:solidFill>
          <a:ln>
            <a:noFill/>
          </a:ln>
          <a:effectLst/>
          <a:scene3d>
            <a:camera prst="perspectiveRelaxed">
              <a:rot lat="17073600" lon="0" rev="0"/>
            </a:camera>
            <a:lightRig rig="chilly" dir="t"/>
          </a:scene3d>
          <a:sp3d extrusionH="317500" prstMaterial="meta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Calibri" pitchFamily="34" charset="0"/>
            </a:endParaRPr>
          </a:p>
        </p:txBody>
      </p:sp>
      <p:sp>
        <p:nvSpPr>
          <p:cNvPr id="7" name="Oval 6"/>
          <p:cNvSpPr/>
          <p:nvPr/>
        </p:nvSpPr>
        <p:spPr>
          <a:xfrm>
            <a:off x="409942" y="2883131"/>
            <a:ext cx="3393902" cy="1909376"/>
          </a:xfrm>
          <a:prstGeom prst="ellipse">
            <a:avLst/>
          </a:prstGeom>
          <a:solidFill>
            <a:schemeClr val="accent2">
              <a:lumMod val="75000"/>
            </a:schemeClr>
          </a:solidFill>
          <a:ln>
            <a:noFill/>
          </a:ln>
          <a:effectLst/>
          <a:scene3d>
            <a:camera prst="perspectiveRelaxed">
              <a:rot lat="17073600" lon="0" rev="0"/>
            </a:camera>
            <a:lightRig rig="chilly" dir="t"/>
          </a:scene3d>
          <a:sp3d extrusionH="317500" prstMaterial="meta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Calibri" pitchFamily="34" charset="0"/>
            </a:endParaRPr>
          </a:p>
        </p:txBody>
      </p:sp>
      <p:grpSp>
        <p:nvGrpSpPr>
          <p:cNvPr id="8" name="Group 7"/>
          <p:cNvGrpSpPr/>
          <p:nvPr/>
        </p:nvGrpSpPr>
        <p:grpSpPr>
          <a:xfrm>
            <a:off x="3814871" y="4503999"/>
            <a:ext cx="3934895" cy="523220"/>
            <a:chOff x="4434088" y="5223808"/>
            <a:chExt cx="1441779" cy="415092"/>
          </a:xfrm>
        </p:grpSpPr>
        <p:cxnSp>
          <p:nvCxnSpPr>
            <p:cNvPr id="9" name="Elbow Connector 16"/>
            <p:cNvCxnSpPr/>
            <p:nvPr/>
          </p:nvCxnSpPr>
          <p:spPr>
            <a:xfrm flipV="1">
              <a:off x="4434088" y="5511746"/>
              <a:ext cx="1362048" cy="121116"/>
            </a:xfrm>
            <a:prstGeom prst="bentConnector3">
              <a:avLst>
                <a:gd name="adj1" fmla="val 99852"/>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672618" y="5223808"/>
              <a:ext cx="1203249" cy="415092"/>
            </a:xfrm>
            <a:prstGeom prst="rect">
              <a:avLst/>
            </a:prstGeom>
            <a:noFill/>
          </p:spPr>
          <p:txBody>
            <a:bodyPr wrap="square" rtlCol="0">
              <a:spAutoFit/>
            </a:bodyPr>
            <a:lstStyle/>
            <a:p>
              <a:r>
                <a:rPr lang="en-US" sz="2800" dirty="0"/>
                <a:t>Configuration</a:t>
              </a:r>
              <a:endParaRPr lang="en-IN" sz="2800" dirty="0"/>
            </a:p>
          </p:txBody>
        </p:sp>
      </p:grpSp>
      <p:grpSp>
        <p:nvGrpSpPr>
          <p:cNvPr id="11" name="Group 10"/>
          <p:cNvGrpSpPr/>
          <p:nvPr/>
        </p:nvGrpSpPr>
        <p:grpSpPr>
          <a:xfrm>
            <a:off x="3842254" y="3991296"/>
            <a:ext cx="4939606" cy="546340"/>
            <a:chOff x="4434088" y="5124387"/>
            <a:chExt cx="1820743" cy="508475"/>
          </a:xfrm>
        </p:grpSpPr>
        <p:cxnSp>
          <p:nvCxnSpPr>
            <p:cNvPr id="12" name="Elbow Connector 19"/>
            <p:cNvCxnSpPr/>
            <p:nvPr/>
          </p:nvCxnSpPr>
          <p:spPr>
            <a:xfrm flipV="1">
              <a:off x="4434088" y="5511746"/>
              <a:ext cx="1362048" cy="121116"/>
            </a:xfrm>
            <a:prstGeom prst="bentConnector3">
              <a:avLst>
                <a:gd name="adj1" fmla="val 99852"/>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742663" y="5124387"/>
              <a:ext cx="1512168" cy="486957"/>
            </a:xfrm>
            <a:prstGeom prst="rect">
              <a:avLst/>
            </a:prstGeom>
            <a:noFill/>
          </p:spPr>
          <p:txBody>
            <a:bodyPr wrap="square" rtlCol="0">
              <a:spAutoFit/>
            </a:bodyPr>
            <a:lstStyle/>
            <a:p>
              <a:r>
                <a:rPr lang="en-IN" sz="2800" dirty="0"/>
                <a:t>Recording</a:t>
              </a:r>
              <a:endParaRPr lang="en-IN" sz="1400" dirty="0"/>
            </a:p>
          </p:txBody>
        </p:sp>
      </p:grpSp>
      <p:grpSp>
        <p:nvGrpSpPr>
          <p:cNvPr id="14" name="Group 13"/>
          <p:cNvGrpSpPr/>
          <p:nvPr/>
        </p:nvGrpSpPr>
        <p:grpSpPr>
          <a:xfrm>
            <a:off x="3828562" y="3599488"/>
            <a:ext cx="4134902" cy="523220"/>
            <a:chOff x="4434088" y="5113483"/>
            <a:chExt cx="1517259" cy="523220"/>
          </a:xfrm>
        </p:grpSpPr>
        <p:cxnSp>
          <p:nvCxnSpPr>
            <p:cNvPr id="15" name="Elbow Connector 22"/>
            <p:cNvCxnSpPr/>
            <p:nvPr/>
          </p:nvCxnSpPr>
          <p:spPr>
            <a:xfrm flipV="1">
              <a:off x="4434088" y="5511746"/>
              <a:ext cx="1362048" cy="121116"/>
            </a:xfrm>
            <a:prstGeom prst="bentConnector3">
              <a:avLst>
                <a:gd name="adj1" fmla="val 99852"/>
              </a:avLst>
            </a:prstGeom>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439179" y="5113483"/>
              <a:ext cx="1512168" cy="523220"/>
            </a:xfrm>
            <a:prstGeom prst="rect">
              <a:avLst/>
            </a:prstGeom>
            <a:noFill/>
          </p:spPr>
          <p:txBody>
            <a:bodyPr wrap="square" rtlCol="0">
              <a:spAutoFit/>
            </a:bodyPr>
            <a:lstStyle/>
            <a:p>
              <a:r>
                <a:rPr lang="en-IN" sz="2800" dirty="0"/>
                <a:t>Reconciling at source</a:t>
              </a:r>
            </a:p>
          </p:txBody>
        </p:sp>
      </p:grpSp>
      <p:grpSp>
        <p:nvGrpSpPr>
          <p:cNvPr id="17" name="Group 16"/>
          <p:cNvGrpSpPr/>
          <p:nvPr/>
        </p:nvGrpSpPr>
        <p:grpSpPr>
          <a:xfrm>
            <a:off x="3348903" y="3209695"/>
            <a:ext cx="4987425" cy="523219"/>
            <a:chOff x="4273871" y="5201781"/>
            <a:chExt cx="1682481" cy="488299"/>
          </a:xfrm>
        </p:grpSpPr>
        <p:cxnSp>
          <p:nvCxnSpPr>
            <p:cNvPr id="18" name="Elbow Connector 25"/>
            <p:cNvCxnSpPr/>
            <p:nvPr/>
          </p:nvCxnSpPr>
          <p:spPr>
            <a:xfrm flipV="1">
              <a:off x="4434088" y="5511746"/>
              <a:ext cx="1362048" cy="121116"/>
            </a:xfrm>
            <a:prstGeom prst="bentConnector3">
              <a:avLst>
                <a:gd name="adj1" fmla="val 99852"/>
              </a:avLst>
            </a:prstGeom>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273871" y="5201781"/>
              <a:ext cx="1682481" cy="488299"/>
            </a:xfrm>
            <a:prstGeom prst="rect">
              <a:avLst/>
            </a:prstGeom>
            <a:noFill/>
          </p:spPr>
          <p:txBody>
            <a:bodyPr wrap="square" rtlCol="0">
              <a:spAutoFit/>
            </a:bodyPr>
            <a:lstStyle/>
            <a:p>
              <a:pPr algn="ctr"/>
              <a:r>
                <a:rPr lang="en-IN" sz="2800" dirty="0"/>
                <a:t>Reconciling post reporting</a:t>
              </a:r>
            </a:p>
          </p:txBody>
        </p:sp>
      </p:grpSp>
      <p:sp>
        <p:nvSpPr>
          <p:cNvPr id="20" name="Oval 19"/>
          <p:cNvSpPr/>
          <p:nvPr/>
        </p:nvSpPr>
        <p:spPr>
          <a:xfrm>
            <a:off x="422301" y="2471003"/>
            <a:ext cx="3393902" cy="1909376"/>
          </a:xfrm>
          <a:prstGeom prst="ellipse">
            <a:avLst/>
          </a:prstGeom>
          <a:solidFill>
            <a:schemeClr val="accent2">
              <a:lumMod val="75000"/>
            </a:schemeClr>
          </a:solidFill>
          <a:ln>
            <a:noFill/>
          </a:ln>
          <a:effectLst/>
          <a:scene3d>
            <a:camera prst="perspectiveRelaxed">
              <a:rot lat="17073600" lon="0" rev="0"/>
            </a:camera>
            <a:lightRig rig="chilly" dir="t"/>
          </a:scene3d>
          <a:sp3d extrusionH="317500" prstMaterial="meta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Calibri" pitchFamily="34" charset="0"/>
            </a:endParaRPr>
          </a:p>
        </p:txBody>
      </p:sp>
      <p:sp>
        <p:nvSpPr>
          <p:cNvPr id="21" name="Rectangle 20"/>
          <p:cNvSpPr/>
          <p:nvPr/>
        </p:nvSpPr>
        <p:spPr>
          <a:xfrm>
            <a:off x="7982061" y="2945899"/>
            <a:ext cx="4055952" cy="3108543"/>
          </a:xfrm>
          <a:prstGeom prst="rect">
            <a:avLst/>
          </a:prstGeom>
        </p:spPr>
        <p:txBody>
          <a:bodyPr wrap="square">
            <a:spAutoFit/>
          </a:bodyPr>
          <a:lstStyle/>
          <a:p>
            <a:pPr marL="285750" indent="-285750">
              <a:buFont typeface="Arial" panose="020B0604020202020204" pitchFamily="34" charset="0"/>
              <a:buChar char="•"/>
            </a:pPr>
            <a:r>
              <a:rPr lang="en-US" sz="2800" dirty="0"/>
              <a:t>Validation of Transactions as configured</a:t>
            </a:r>
          </a:p>
          <a:p>
            <a:pPr marL="285750" indent="-285750">
              <a:buFont typeface="Arial" panose="020B0604020202020204" pitchFamily="34" charset="0"/>
              <a:buChar char="•"/>
            </a:pPr>
            <a:r>
              <a:rPr lang="en-US" sz="2800" dirty="0"/>
              <a:t>Detect exceptions</a:t>
            </a:r>
          </a:p>
          <a:p>
            <a:pPr marL="285750" indent="-285750">
              <a:buFont typeface="Arial" panose="020B0604020202020204" pitchFamily="34" charset="0"/>
              <a:buChar char="•"/>
            </a:pPr>
            <a:r>
              <a:rPr lang="en-US" sz="2800" dirty="0"/>
              <a:t>Seamless correction –</a:t>
            </a:r>
            <a:r>
              <a:rPr lang="en-US" sz="2800" i="1" dirty="0"/>
              <a:t>System Assisted</a:t>
            </a:r>
          </a:p>
          <a:p>
            <a:pPr marL="285750" indent="-285750">
              <a:buFont typeface="Arial" panose="020B0604020202020204" pitchFamily="34" charset="0"/>
              <a:buChar char="•"/>
            </a:pPr>
            <a:r>
              <a:rPr lang="en-US" sz="2800" dirty="0"/>
              <a:t>Filing of Return</a:t>
            </a:r>
          </a:p>
        </p:txBody>
      </p:sp>
      <p:sp>
        <p:nvSpPr>
          <p:cNvPr id="22" name="Slide Number Placeholder 21"/>
          <p:cNvSpPr>
            <a:spLocks noGrp="1"/>
          </p:cNvSpPr>
          <p:nvPr>
            <p:ph type="sldNum" sz="quarter" idx="12"/>
          </p:nvPr>
        </p:nvSpPr>
        <p:spPr/>
        <p:txBody>
          <a:bodyPr/>
          <a:lstStyle/>
          <a:p>
            <a:fld id="{C014DD1E-5D91-48A3-AD6D-45FBA980D106}" type="slidenum">
              <a:rPr lang="en-US" smtClean="0"/>
              <a:t>35</a:t>
            </a:fld>
            <a:endParaRPr lang="en-US" dirty="0"/>
          </a:p>
        </p:txBody>
      </p:sp>
      <p:sp>
        <p:nvSpPr>
          <p:cNvPr id="23" name="Footer Placeholder 22"/>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2961695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grpId="0" nodeType="clickEffect">
                                  <p:stCondLst>
                                    <p:cond delay="0"/>
                                  </p:stCondLst>
                                  <p:childTnLst>
                                    <p:animMotion origin="layout" path="M 0 0 L 0 -0.25 E" pathEditMode="relative" ptsTypes="">
                                      <p:cBhvr>
                                        <p:cTn id="6" dur="2000" fill="hold"/>
                                        <p:tgtEl>
                                          <p:spTgt spid="7"/>
                                        </p:tgtEl>
                                        <p:attrNameLst>
                                          <p:attrName>ppt_x</p:attrName>
                                          <p:attrName>ppt_y</p:attrName>
                                        </p:attrNameLst>
                                      </p:cBhvr>
                                    </p:animMotion>
                                  </p:childTnLst>
                                </p:cTn>
                              </p:par>
                              <p:par>
                                <p:cTn id="7" presetID="64" presetClass="path" presetSubtype="0" accel="50000" decel="50000" fill="hold" nodeType="withEffect">
                                  <p:stCondLst>
                                    <p:cond delay="0"/>
                                  </p:stCondLst>
                                  <p:childTnLst>
                                    <p:animMotion origin="layout" path="M 0 0 L 0 -0.25 E" pathEditMode="relative" ptsTypes="">
                                      <p:cBhvr>
                                        <p:cTn id="8" dur="2000" fill="hold"/>
                                        <p:tgtEl>
                                          <p:spTgt spid="14"/>
                                        </p:tgtEl>
                                        <p:attrNameLst>
                                          <p:attrName>ppt_x</p:attrName>
                                          <p:attrName>ppt_y</p:attrName>
                                        </p:attrNameLst>
                                      </p:cBhvr>
                                    </p:animMotion>
                                  </p:childTnLst>
                                </p:cTn>
                              </p:par>
                            </p:childTnLst>
                          </p:cTn>
                        </p:par>
                        <p:par>
                          <p:cTn id="9" fill="hold">
                            <p:stCondLst>
                              <p:cond delay="2000"/>
                            </p:stCondLst>
                            <p:childTnLst>
                              <p:par>
                                <p:cTn id="10" presetID="1" presetClass="exit"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11"/>
                                        </p:tgtEl>
                                        <p:attrNameLst>
                                          <p:attrName>style.visibility</p:attrName>
                                        </p:attrNameLst>
                                      </p:cBhvr>
                                      <p:to>
                                        <p:strVal val="hidden"/>
                                      </p:to>
                                    </p:set>
                                  </p:childTnLst>
                                </p:cTn>
                              </p:par>
                            </p:childTnLst>
                          </p:cTn>
                        </p:par>
                        <p:par>
                          <p:cTn id="14" fill="hold">
                            <p:stCondLst>
                              <p:cond delay="2000"/>
                            </p:stCondLst>
                            <p:childTnLst>
                              <p:par>
                                <p:cTn id="15" presetID="1" presetClass="exit"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1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7" grpId="0" animBg="1"/>
      <p:bldP spid="2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0588" y="3203726"/>
            <a:ext cx="2581295" cy="1815882"/>
          </a:xfrm>
          <a:prstGeom prst="rect">
            <a:avLst/>
          </a:prstGeom>
          <a:noFill/>
        </p:spPr>
        <p:txBody>
          <a:bodyPr wrap="square" rtlCol="0">
            <a:spAutoFit/>
          </a:bodyPr>
          <a:lstStyle/>
          <a:p>
            <a:pPr algn="ctr"/>
            <a:r>
              <a:rPr lang="en-US" sz="2800" b="1" dirty="0"/>
              <a:t>Seamless: Detection, Correction and Compliance </a:t>
            </a:r>
          </a:p>
        </p:txBody>
      </p:sp>
      <p:sp>
        <p:nvSpPr>
          <p:cNvPr id="3" name="Title 3"/>
          <p:cNvSpPr txBox="1">
            <a:spLocks/>
          </p:cNvSpPr>
          <p:nvPr/>
        </p:nvSpPr>
        <p:spPr>
          <a:xfrm>
            <a:off x="348942" y="882299"/>
            <a:ext cx="10987348" cy="548999"/>
          </a:xfrm>
          <a:prstGeom prst="rect">
            <a:avLst/>
          </a:prstGeom>
        </p:spPr>
        <p:txBody>
          <a:bodyPr/>
          <a:lstStyle>
            <a:lvl1pPr algn="l" defTabSz="1218987" rtl="0" eaLnBrk="1" latinLnBrk="0" hangingPunct="1">
              <a:lnSpc>
                <a:spcPct val="90000"/>
              </a:lnSpc>
              <a:spcBef>
                <a:spcPct val="0"/>
              </a:spcBef>
              <a:buNone/>
              <a:defRPr sz="3600" kern="1200">
                <a:solidFill>
                  <a:srgbClr val="00B0F0"/>
                </a:solidFill>
                <a:latin typeface="Arial" panose="020B0604020202020204" pitchFamily="34" charset="0"/>
                <a:ea typeface="+mj-ea"/>
                <a:cs typeface="Arial" panose="020B0604020202020204" pitchFamily="34" charset="0"/>
              </a:defRPr>
            </a:lvl1pPr>
          </a:lstStyle>
          <a:p>
            <a:pPr algn="ctr"/>
            <a:r>
              <a:rPr lang="en-US" dirty="0"/>
              <a:t>Auditing GST in Technology</a:t>
            </a:r>
            <a:endParaRPr lang="en-IN" dirty="0"/>
          </a:p>
        </p:txBody>
      </p:sp>
      <p:sp>
        <p:nvSpPr>
          <p:cNvPr id="4" name="Rounded Rectangle 6"/>
          <p:cNvSpPr/>
          <p:nvPr/>
        </p:nvSpPr>
        <p:spPr>
          <a:xfrm>
            <a:off x="369711" y="3070459"/>
            <a:ext cx="3480674" cy="2186708"/>
          </a:xfrm>
          <a:prstGeom prst="roundRect">
            <a:avLst/>
          </a:prstGeom>
          <a:noFill/>
          <a:ln>
            <a:gradFill flip="none" rotWithShape="1">
              <a:gsLst>
                <a:gs pos="0">
                  <a:schemeClr val="tx1">
                    <a:lumMod val="75000"/>
                    <a:lumOff val="25000"/>
                  </a:schemeClr>
                </a:gs>
                <a:gs pos="50000">
                  <a:schemeClr val="tx1">
                    <a:lumMod val="50000"/>
                    <a:lumOff val="50000"/>
                  </a:schemeClr>
                </a:gs>
                <a:gs pos="100000">
                  <a:schemeClr val="bg1">
                    <a:lumMod val="95000"/>
                    <a:alpha val="31000"/>
                  </a:schemeClr>
                </a:gs>
              </a:gsLst>
              <a:lin ang="54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Calibri" pitchFamily="34" charset="0"/>
            </a:endParaRPr>
          </a:p>
        </p:txBody>
      </p:sp>
      <p:sp>
        <p:nvSpPr>
          <p:cNvPr id="5" name="Oval 4"/>
          <p:cNvSpPr/>
          <p:nvPr/>
        </p:nvSpPr>
        <p:spPr>
          <a:xfrm>
            <a:off x="433175" y="3763864"/>
            <a:ext cx="3407384" cy="1762440"/>
          </a:xfrm>
          <a:prstGeom prst="ellipse">
            <a:avLst/>
          </a:prstGeom>
          <a:solidFill>
            <a:schemeClr val="accent2">
              <a:lumMod val="75000"/>
            </a:schemeClr>
          </a:solidFill>
          <a:ln>
            <a:noFill/>
          </a:ln>
          <a:effectLst>
            <a:outerShdw blurRad="127000" dist="50800" dir="5400000" sx="115000" sy="115000" algn="t" rotWithShape="0">
              <a:prstClr val="black">
                <a:alpha val="40000"/>
              </a:prstClr>
            </a:outerShdw>
          </a:effectLst>
          <a:scene3d>
            <a:camera prst="perspectiveRelaxed">
              <a:rot lat="17073600" lon="0" rev="0"/>
            </a:camera>
            <a:lightRig rig="chilly" dir="t"/>
          </a:scene3d>
          <a:sp3d extrusionH="317500" prstMaterial="meta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Calibri" pitchFamily="34" charset="0"/>
            </a:endParaRPr>
          </a:p>
        </p:txBody>
      </p:sp>
      <p:sp>
        <p:nvSpPr>
          <p:cNvPr id="6" name="Oval 5"/>
          <p:cNvSpPr/>
          <p:nvPr/>
        </p:nvSpPr>
        <p:spPr>
          <a:xfrm>
            <a:off x="417261" y="3382756"/>
            <a:ext cx="3394219" cy="1755631"/>
          </a:xfrm>
          <a:prstGeom prst="ellipse">
            <a:avLst/>
          </a:prstGeom>
          <a:solidFill>
            <a:schemeClr val="accent2">
              <a:lumMod val="75000"/>
            </a:schemeClr>
          </a:solidFill>
          <a:ln>
            <a:noFill/>
          </a:ln>
          <a:effectLst/>
          <a:scene3d>
            <a:camera prst="perspectiveRelaxed">
              <a:rot lat="17073600" lon="0" rev="0"/>
            </a:camera>
            <a:lightRig rig="chilly" dir="t"/>
          </a:scene3d>
          <a:sp3d extrusionH="317500" prstMaterial="meta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Calibri" pitchFamily="34" charset="0"/>
            </a:endParaRPr>
          </a:p>
        </p:txBody>
      </p:sp>
      <p:sp>
        <p:nvSpPr>
          <p:cNvPr id="7" name="Oval 6"/>
          <p:cNvSpPr/>
          <p:nvPr/>
        </p:nvSpPr>
        <p:spPr>
          <a:xfrm>
            <a:off x="409942" y="2883131"/>
            <a:ext cx="3393902" cy="1909376"/>
          </a:xfrm>
          <a:prstGeom prst="ellipse">
            <a:avLst/>
          </a:prstGeom>
          <a:solidFill>
            <a:schemeClr val="accent2">
              <a:lumMod val="75000"/>
            </a:schemeClr>
          </a:solidFill>
          <a:ln>
            <a:noFill/>
          </a:ln>
          <a:effectLst/>
          <a:scene3d>
            <a:camera prst="perspectiveRelaxed">
              <a:rot lat="17073600" lon="0" rev="0"/>
            </a:camera>
            <a:lightRig rig="chilly" dir="t"/>
          </a:scene3d>
          <a:sp3d extrusionH="317500" prstMaterial="meta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Calibri" pitchFamily="34" charset="0"/>
            </a:endParaRPr>
          </a:p>
        </p:txBody>
      </p:sp>
      <p:grpSp>
        <p:nvGrpSpPr>
          <p:cNvPr id="8" name="Group 7"/>
          <p:cNvGrpSpPr/>
          <p:nvPr/>
        </p:nvGrpSpPr>
        <p:grpSpPr>
          <a:xfrm>
            <a:off x="3814871" y="4503999"/>
            <a:ext cx="3934895" cy="523220"/>
            <a:chOff x="4434088" y="5223808"/>
            <a:chExt cx="1441779" cy="415092"/>
          </a:xfrm>
        </p:grpSpPr>
        <p:cxnSp>
          <p:nvCxnSpPr>
            <p:cNvPr id="9" name="Elbow Connector 16"/>
            <p:cNvCxnSpPr/>
            <p:nvPr/>
          </p:nvCxnSpPr>
          <p:spPr>
            <a:xfrm flipV="1">
              <a:off x="4434088" y="5511746"/>
              <a:ext cx="1362048" cy="121116"/>
            </a:xfrm>
            <a:prstGeom prst="bentConnector3">
              <a:avLst>
                <a:gd name="adj1" fmla="val 99852"/>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672618" y="5223808"/>
              <a:ext cx="1203249" cy="415092"/>
            </a:xfrm>
            <a:prstGeom prst="rect">
              <a:avLst/>
            </a:prstGeom>
            <a:noFill/>
          </p:spPr>
          <p:txBody>
            <a:bodyPr wrap="square" rtlCol="0">
              <a:spAutoFit/>
            </a:bodyPr>
            <a:lstStyle/>
            <a:p>
              <a:r>
                <a:rPr lang="en-US" sz="2800" dirty="0"/>
                <a:t>Configuration</a:t>
              </a:r>
              <a:endParaRPr lang="en-IN" sz="2800" dirty="0"/>
            </a:p>
          </p:txBody>
        </p:sp>
      </p:grpSp>
      <p:grpSp>
        <p:nvGrpSpPr>
          <p:cNvPr id="11" name="Group 10"/>
          <p:cNvGrpSpPr/>
          <p:nvPr/>
        </p:nvGrpSpPr>
        <p:grpSpPr>
          <a:xfrm>
            <a:off x="3842254" y="3991296"/>
            <a:ext cx="4939606" cy="546340"/>
            <a:chOff x="4434088" y="5124387"/>
            <a:chExt cx="1820743" cy="508475"/>
          </a:xfrm>
        </p:grpSpPr>
        <p:cxnSp>
          <p:nvCxnSpPr>
            <p:cNvPr id="12" name="Elbow Connector 19"/>
            <p:cNvCxnSpPr/>
            <p:nvPr/>
          </p:nvCxnSpPr>
          <p:spPr>
            <a:xfrm flipV="1">
              <a:off x="4434088" y="5511746"/>
              <a:ext cx="1362048" cy="121116"/>
            </a:xfrm>
            <a:prstGeom prst="bentConnector3">
              <a:avLst>
                <a:gd name="adj1" fmla="val 99852"/>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742663" y="5124387"/>
              <a:ext cx="1512168" cy="486957"/>
            </a:xfrm>
            <a:prstGeom prst="rect">
              <a:avLst/>
            </a:prstGeom>
            <a:noFill/>
          </p:spPr>
          <p:txBody>
            <a:bodyPr wrap="square" rtlCol="0">
              <a:spAutoFit/>
            </a:bodyPr>
            <a:lstStyle/>
            <a:p>
              <a:r>
                <a:rPr lang="en-IN" sz="2800" dirty="0"/>
                <a:t>Recording</a:t>
              </a:r>
              <a:endParaRPr lang="en-IN" sz="1400" dirty="0"/>
            </a:p>
          </p:txBody>
        </p:sp>
      </p:grpSp>
      <p:grpSp>
        <p:nvGrpSpPr>
          <p:cNvPr id="14" name="Group 13"/>
          <p:cNvGrpSpPr/>
          <p:nvPr/>
        </p:nvGrpSpPr>
        <p:grpSpPr>
          <a:xfrm>
            <a:off x="3828562" y="3599488"/>
            <a:ext cx="4134902" cy="523220"/>
            <a:chOff x="4434088" y="5113483"/>
            <a:chExt cx="1517259" cy="523220"/>
          </a:xfrm>
        </p:grpSpPr>
        <p:cxnSp>
          <p:nvCxnSpPr>
            <p:cNvPr id="15" name="Elbow Connector 22"/>
            <p:cNvCxnSpPr/>
            <p:nvPr/>
          </p:nvCxnSpPr>
          <p:spPr>
            <a:xfrm flipV="1">
              <a:off x="4434088" y="5511746"/>
              <a:ext cx="1362048" cy="121116"/>
            </a:xfrm>
            <a:prstGeom prst="bentConnector3">
              <a:avLst>
                <a:gd name="adj1" fmla="val 99852"/>
              </a:avLst>
            </a:prstGeom>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439179" y="5113483"/>
              <a:ext cx="1512168" cy="523220"/>
            </a:xfrm>
            <a:prstGeom prst="rect">
              <a:avLst/>
            </a:prstGeom>
            <a:noFill/>
          </p:spPr>
          <p:txBody>
            <a:bodyPr wrap="square" rtlCol="0">
              <a:spAutoFit/>
            </a:bodyPr>
            <a:lstStyle/>
            <a:p>
              <a:r>
                <a:rPr lang="en-IN" sz="2800" dirty="0"/>
                <a:t>Reconciling at source</a:t>
              </a:r>
            </a:p>
          </p:txBody>
        </p:sp>
      </p:grpSp>
      <p:grpSp>
        <p:nvGrpSpPr>
          <p:cNvPr id="17" name="Group 16"/>
          <p:cNvGrpSpPr/>
          <p:nvPr/>
        </p:nvGrpSpPr>
        <p:grpSpPr>
          <a:xfrm>
            <a:off x="3348903" y="3209695"/>
            <a:ext cx="4987425" cy="523219"/>
            <a:chOff x="4273871" y="5201781"/>
            <a:chExt cx="1682481" cy="488299"/>
          </a:xfrm>
        </p:grpSpPr>
        <p:cxnSp>
          <p:nvCxnSpPr>
            <p:cNvPr id="18" name="Elbow Connector 25"/>
            <p:cNvCxnSpPr/>
            <p:nvPr/>
          </p:nvCxnSpPr>
          <p:spPr>
            <a:xfrm flipV="1">
              <a:off x="4434088" y="5511746"/>
              <a:ext cx="1362048" cy="121116"/>
            </a:xfrm>
            <a:prstGeom prst="bentConnector3">
              <a:avLst>
                <a:gd name="adj1" fmla="val 99852"/>
              </a:avLst>
            </a:prstGeom>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273871" y="5201781"/>
              <a:ext cx="1682481" cy="488299"/>
            </a:xfrm>
            <a:prstGeom prst="rect">
              <a:avLst/>
            </a:prstGeom>
            <a:noFill/>
          </p:spPr>
          <p:txBody>
            <a:bodyPr wrap="square" rtlCol="0">
              <a:spAutoFit/>
            </a:bodyPr>
            <a:lstStyle/>
            <a:p>
              <a:pPr algn="ctr"/>
              <a:r>
                <a:rPr lang="en-IN" sz="2800" dirty="0"/>
                <a:t>Reconciling post reporting</a:t>
              </a:r>
            </a:p>
          </p:txBody>
        </p:sp>
      </p:grpSp>
      <p:sp>
        <p:nvSpPr>
          <p:cNvPr id="20" name="Oval 19"/>
          <p:cNvSpPr/>
          <p:nvPr/>
        </p:nvSpPr>
        <p:spPr>
          <a:xfrm>
            <a:off x="422301" y="2471003"/>
            <a:ext cx="3393902" cy="1909376"/>
          </a:xfrm>
          <a:prstGeom prst="ellipse">
            <a:avLst/>
          </a:prstGeom>
          <a:solidFill>
            <a:schemeClr val="accent2">
              <a:lumMod val="75000"/>
            </a:schemeClr>
          </a:solidFill>
          <a:ln>
            <a:noFill/>
          </a:ln>
          <a:effectLst/>
          <a:scene3d>
            <a:camera prst="perspectiveRelaxed">
              <a:rot lat="17073600" lon="0" rev="0"/>
            </a:camera>
            <a:lightRig rig="chilly" dir="t"/>
          </a:scene3d>
          <a:sp3d extrusionH="317500" prstMaterial="meta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Calibri" pitchFamily="34" charset="0"/>
            </a:endParaRPr>
          </a:p>
        </p:txBody>
      </p:sp>
      <p:sp>
        <p:nvSpPr>
          <p:cNvPr id="21" name="Rectangle 20"/>
          <p:cNvSpPr/>
          <p:nvPr/>
        </p:nvSpPr>
        <p:spPr>
          <a:xfrm>
            <a:off x="7861396" y="1657652"/>
            <a:ext cx="4124865" cy="4401205"/>
          </a:xfrm>
          <a:prstGeom prst="rect">
            <a:avLst/>
          </a:prstGeom>
        </p:spPr>
        <p:txBody>
          <a:bodyPr wrap="square">
            <a:spAutoFit/>
          </a:bodyPr>
          <a:lstStyle/>
          <a:p>
            <a:r>
              <a:rPr lang="en-US" sz="3600" b="1" dirty="0"/>
              <a:t>Reconciling Books with GSTN</a:t>
            </a:r>
          </a:p>
          <a:p>
            <a:pPr lvl="2"/>
            <a:endParaRPr lang="en-US" sz="1200" b="1" i="1" dirty="0">
              <a:solidFill>
                <a:schemeClr val="bg2">
                  <a:lumMod val="50000"/>
                </a:schemeClr>
              </a:solidFill>
            </a:endParaRPr>
          </a:p>
          <a:p>
            <a:pPr lvl="2"/>
            <a:r>
              <a:rPr lang="en-US" sz="2800" b="1" i="1" dirty="0">
                <a:solidFill>
                  <a:schemeClr val="accent1">
                    <a:lumMod val="20000"/>
                    <a:lumOff val="80000"/>
                  </a:schemeClr>
                </a:solidFill>
              </a:rPr>
              <a:t>Simple-Fast-Reliable</a:t>
            </a:r>
          </a:p>
          <a:p>
            <a:pPr lvl="2"/>
            <a:endParaRPr lang="en-US" sz="1200" b="1" i="1" dirty="0">
              <a:solidFill>
                <a:schemeClr val="bg2">
                  <a:lumMod val="50000"/>
                </a:schemeClr>
              </a:solidFill>
            </a:endParaRPr>
          </a:p>
          <a:p>
            <a:pPr marL="285750" indent="-285750">
              <a:buFont typeface="Arial" panose="020B0604020202020204" pitchFamily="34" charset="0"/>
              <a:buChar char="•"/>
            </a:pPr>
            <a:r>
              <a:rPr lang="en-US" sz="2600" dirty="0"/>
              <a:t>Reconciling GSTR-2A with Books </a:t>
            </a:r>
          </a:p>
          <a:p>
            <a:pPr marL="285750" indent="-285750">
              <a:buFont typeface="Arial" panose="020B0604020202020204" pitchFamily="34" charset="0"/>
              <a:buChar char="•"/>
            </a:pPr>
            <a:r>
              <a:rPr lang="en-US" sz="2600" dirty="0"/>
              <a:t>Reconciling GSTR-1A</a:t>
            </a:r>
          </a:p>
          <a:p>
            <a:pPr marL="285750" indent="-285750">
              <a:buFont typeface="Arial" panose="020B0604020202020204" pitchFamily="34" charset="0"/>
              <a:buChar char="•"/>
            </a:pPr>
            <a:r>
              <a:rPr lang="en-US" sz="2600" dirty="0"/>
              <a:t>Exceptional Report on  additions /Modification</a:t>
            </a:r>
          </a:p>
          <a:p>
            <a:pPr marL="285750" indent="-285750">
              <a:buFont typeface="Arial" panose="020B0604020202020204" pitchFamily="34" charset="0"/>
              <a:buChar char="•"/>
            </a:pPr>
            <a:r>
              <a:rPr lang="en-US" sz="2600" dirty="0"/>
              <a:t>Reconciling E-ledgers</a:t>
            </a:r>
          </a:p>
        </p:txBody>
      </p:sp>
      <p:sp>
        <p:nvSpPr>
          <p:cNvPr id="22" name="Slide Number Placeholder 21"/>
          <p:cNvSpPr>
            <a:spLocks noGrp="1"/>
          </p:cNvSpPr>
          <p:nvPr>
            <p:ph type="sldNum" sz="quarter" idx="12"/>
          </p:nvPr>
        </p:nvSpPr>
        <p:spPr/>
        <p:txBody>
          <a:bodyPr/>
          <a:lstStyle/>
          <a:p>
            <a:fld id="{C014DD1E-5D91-48A3-AD6D-45FBA980D106}" type="slidenum">
              <a:rPr lang="en-US" smtClean="0"/>
              <a:t>36</a:t>
            </a:fld>
            <a:endParaRPr lang="en-US" dirty="0"/>
          </a:p>
        </p:txBody>
      </p:sp>
      <p:sp>
        <p:nvSpPr>
          <p:cNvPr id="23" name="Footer Placeholder 22"/>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1261423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grpId="0" nodeType="clickEffect">
                                  <p:stCondLst>
                                    <p:cond delay="0"/>
                                  </p:stCondLst>
                                  <p:childTnLst>
                                    <p:animMotion origin="layout" path="M 1.875E-6 2.96296E-6 L 0.00117 -0.23079 " pathEditMode="relative" rAng="0" ptsTypes="AA">
                                      <p:cBhvr>
                                        <p:cTn id="6" dur="2000" fill="hold"/>
                                        <p:tgtEl>
                                          <p:spTgt spid="20"/>
                                        </p:tgtEl>
                                        <p:attrNameLst>
                                          <p:attrName>ppt_x</p:attrName>
                                          <p:attrName>ppt_y</p:attrName>
                                        </p:attrNameLst>
                                      </p:cBhvr>
                                      <p:rCtr x="52" y="-11551"/>
                                    </p:animMotion>
                                  </p:childTnLst>
                                </p:cTn>
                              </p:par>
                              <p:par>
                                <p:cTn id="7" presetID="64" presetClass="path" presetSubtype="0" accel="50000" decel="50000" fill="hold" nodeType="withEffect">
                                  <p:stCondLst>
                                    <p:cond delay="0"/>
                                  </p:stCondLst>
                                  <p:childTnLst>
                                    <p:animMotion origin="layout" path="M 3.33333E-6 1.48148E-6 L -0.00026 -0.24051 " pathEditMode="relative" rAng="0" ptsTypes="AA">
                                      <p:cBhvr>
                                        <p:cTn id="8" dur="2000" fill="hold"/>
                                        <p:tgtEl>
                                          <p:spTgt spid="17"/>
                                        </p:tgtEl>
                                        <p:attrNameLst>
                                          <p:attrName>ppt_x</p:attrName>
                                          <p:attrName>ppt_y</p:attrName>
                                        </p:attrNameLst>
                                      </p:cBhvr>
                                      <p:rCtr x="-13" y="-12037"/>
                                    </p:animMotion>
                                  </p:childTnLst>
                                </p:cTn>
                              </p:par>
                            </p:childTnLst>
                          </p:cTn>
                        </p:par>
                        <p:par>
                          <p:cTn id="9" fill="hold">
                            <p:stCondLst>
                              <p:cond delay="2000"/>
                            </p:stCondLst>
                            <p:childTnLst>
                              <p:par>
                                <p:cTn id="10" presetID="1" presetClass="exit"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14"/>
                                        </p:tgtEl>
                                        <p:attrNameLst>
                                          <p:attrName>style.visibility</p:attrName>
                                        </p:attrNameLst>
                                      </p:cBhvr>
                                      <p:to>
                                        <p:strVal val="hidden"/>
                                      </p:to>
                                    </p:set>
                                  </p:childTnLst>
                                </p:cTn>
                              </p:par>
                            </p:childTnLst>
                          </p:cTn>
                        </p:par>
                        <p:par>
                          <p:cTn id="14" fill="hold">
                            <p:stCondLst>
                              <p:cond delay="2000"/>
                            </p:stCondLst>
                            <p:childTnLst>
                              <p:par>
                                <p:cTn id="15" presetID="1" presetClass="exit"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par>
                          <p:cTn id="19" fill="hold">
                            <p:stCondLst>
                              <p:cond delay="2000"/>
                            </p:stCondLst>
                            <p:childTnLst>
                              <p:par>
                                <p:cTn id="20" presetID="1" presetClass="exit"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4"/>
                                        </p:tgtEl>
                                        <p:attrNameLst>
                                          <p:attrName>style.visibility</p:attrName>
                                        </p:attrNameLst>
                                      </p:cBhvr>
                                      <p:to>
                                        <p:strVal val="hidden"/>
                                      </p:to>
                                    </p:set>
                                  </p:childTnLst>
                                </p:cTn>
                              </p:par>
                              <p:par>
                                <p:cTn id="26" presetID="1" presetClass="exit" presetSubtype="0" fill="hold" nodeType="withEffect">
                                  <p:stCondLst>
                                    <p:cond delay="0"/>
                                  </p:stCondLst>
                                  <p:childTnLst>
                                    <p:set>
                                      <p:cBhvr>
                                        <p:cTn id="27" dur="1" fill="hold">
                                          <p:stCondLst>
                                            <p:cond delay="0"/>
                                          </p:stCondLst>
                                        </p:cTn>
                                        <p:tgtEl>
                                          <p:spTgt spid="8"/>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1">
                                            <p:txEl>
                                              <p:pRg st="5" end="5"/>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1">
                                            <p:txEl>
                                              <p:pRg st="6" end="6"/>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2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7" grpId="0" animBg="1"/>
      <p:bldP spid="2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descr="Image result for electronic invoice icon"/>
          <p:cNvPicPr>
            <a:picLocks noChangeAspect="1" noChangeArrowheads="1"/>
          </p:cNvPicPr>
          <p:nvPr/>
        </p:nvPicPr>
        <p:blipFill>
          <a:blip r:embed="rId3">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06206" y="4061937"/>
            <a:ext cx="2328737" cy="149039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6" descr="Related image"/>
          <p:cNvPicPr>
            <a:picLocks noChangeAspect="1" noChangeArrowheads="1"/>
          </p:cNvPicPr>
          <p:nvPr/>
        </p:nvPicPr>
        <p:blipFill>
          <a:blip r:embed="rId4"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16266" y="4811556"/>
            <a:ext cx="404478" cy="26965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6" descr="Related image"/>
          <p:cNvPicPr>
            <a:picLocks noChangeAspect="1" noChangeArrowheads="1"/>
          </p:cNvPicPr>
          <p:nvPr/>
        </p:nvPicPr>
        <p:blipFill>
          <a:blip r:embed="rId5"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30050" y="4739477"/>
            <a:ext cx="545293" cy="36352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Related image"/>
          <p:cNvPicPr>
            <a:picLocks noChangeAspect="1" noChangeArrowheads="1"/>
          </p:cNvPicPr>
          <p:nvPr/>
        </p:nvPicPr>
        <p:blipFill>
          <a:blip r:embed="rId6"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78069" y="4425292"/>
            <a:ext cx="714248" cy="47616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2" descr="Image result for electronic invoice icon"/>
          <p:cNvPicPr>
            <a:picLocks noChangeAspect="1" noChangeArrowheads="1"/>
          </p:cNvPicPr>
          <p:nvPr/>
        </p:nvPicPr>
        <p:blipFill>
          <a:blip r:embed="rId3">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63559" y="4061937"/>
            <a:ext cx="2328737" cy="14903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descr="Related image"/>
          <p:cNvPicPr>
            <a:picLocks noChangeAspect="1" noChangeArrowheads="1"/>
          </p:cNvPicPr>
          <p:nvPr/>
        </p:nvPicPr>
        <p:blipFill>
          <a:blip r:embed="rId4"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73619" y="4811556"/>
            <a:ext cx="404478" cy="26965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6" descr="Related image"/>
          <p:cNvPicPr>
            <a:picLocks noChangeAspect="1" noChangeArrowheads="1"/>
          </p:cNvPicPr>
          <p:nvPr/>
        </p:nvPicPr>
        <p:blipFill>
          <a:blip r:embed="rId5"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987403" y="4739477"/>
            <a:ext cx="545293" cy="36352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6" descr="Related image"/>
          <p:cNvPicPr>
            <a:picLocks noChangeAspect="1" noChangeArrowheads="1"/>
          </p:cNvPicPr>
          <p:nvPr/>
        </p:nvPicPr>
        <p:blipFill>
          <a:blip r:embed="rId6"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35422" y="4425292"/>
            <a:ext cx="714248" cy="47616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2" descr="Image result for electronic invoice icon"/>
          <p:cNvPicPr>
            <a:picLocks noChangeAspect="1" noChangeArrowheads="1"/>
          </p:cNvPicPr>
          <p:nvPr/>
        </p:nvPicPr>
        <p:blipFill>
          <a:blip r:embed="rId3">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220912" y="4061937"/>
            <a:ext cx="2328737" cy="149039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6" descr="Related image"/>
          <p:cNvPicPr>
            <a:picLocks noChangeAspect="1" noChangeArrowheads="1"/>
          </p:cNvPicPr>
          <p:nvPr/>
        </p:nvPicPr>
        <p:blipFill>
          <a:blip r:embed="rId4"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30972" y="4811556"/>
            <a:ext cx="404478" cy="26965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6" descr="Related image"/>
          <p:cNvPicPr>
            <a:picLocks noChangeAspect="1" noChangeArrowheads="1"/>
          </p:cNvPicPr>
          <p:nvPr/>
        </p:nvPicPr>
        <p:blipFill>
          <a:blip r:embed="rId5"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844756" y="4739477"/>
            <a:ext cx="545293" cy="36352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6" descr="Related image"/>
          <p:cNvPicPr>
            <a:picLocks noChangeAspect="1" noChangeArrowheads="1"/>
          </p:cNvPicPr>
          <p:nvPr/>
        </p:nvPicPr>
        <p:blipFill>
          <a:blip r:embed="rId6"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92775" y="4425292"/>
            <a:ext cx="714248" cy="476165"/>
          </a:xfrm>
          <a:prstGeom prst="rect">
            <a:avLst/>
          </a:prstGeom>
          <a:noFill/>
          <a:extLst>
            <a:ext uri="{909E8E84-426E-40DD-AFC4-6F175D3DCCD1}">
              <a14:hiddenFill xmlns:a14="http://schemas.microsoft.com/office/drawing/2010/main">
                <a:solidFill>
                  <a:srgbClr val="FFFFFF"/>
                </a:solidFill>
              </a14:hiddenFill>
            </a:ext>
          </a:extLst>
        </p:spPr>
      </p:pic>
      <p:sp>
        <p:nvSpPr>
          <p:cNvPr id="14" name="Trapezoid 76"/>
          <p:cNvSpPr/>
          <p:nvPr/>
        </p:nvSpPr>
        <p:spPr>
          <a:xfrm>
            <a:off x="1066800" y="1466851"/>
            <a:ext cx="9591675" cy="2538734"/>
          </a:xfrm>
          <a:custGeom>
            <a:avLst/>
            <a:gdLst>
              <a:gd name="connsiteX0" fmla="*/ 0 w 4441360"/>
              <a:gd name="connsiteY0" fmla="*/ 2474384 h 2474384"/>
              <a:gd name="connsiteX1" fmla="*/ 296753 w 4441360"/>
              <a:gd name="connsiteY1" fmla="*/ 0 h 2474384"/>
              <a:gd name="connsiteX2" fmla="*/ 4144607 w 4441360"/>
              <a:gd name="connsiteY2" fmla="*/ 0 h 2474384"/>
              <a:gd name="connsiteX3" fmla="*/ 4441360 w 4441360"/>
              <a:gd name="connsiteY3" fmla="*/ 2474384 h 2474384"/>
              <a:gd name="connsiteX4" fmla="*/ 0 w 4441360"/>
              <a:gd name="connsiteY4" fmla="*/ 2474384 h 2474384"/>
              <a:gd name="connsiteX0" fmla="*/ 0 w 4441360"/>
              <a:gd name="connsiteY0" fmla="*/ 2474384 h 2474384"/>
              <a:gd name="connsiteX1" fmla="*/ 382478 w 4441360"/>
              <a:gd name="connsiteY1" fmla="*/ 28575 h 2474384"/>
              <a:gd name="connsiteX2" fmla="*/ 4144607 w 4441360"/>
              <a:gd name="connsiteY2" fmla="*/ 0 h 2474384"/>
              <a:gd name="connsiteX3" fmla="*/ 4441360 w 4441360"/>
              <a:gd name="connsiteY3" fmla="*/ 2474384 h 2474384"/>
              <a:gd name="connsiteX4" fmla="*/ 0 w 4441360"/>
              <a:gd name="connsiteY4" fmla="*/ 2474384 h 2474384"/>
              <a:gd name="connsiteX0" fmla="*/ 160447 w 4058882"/>
              <a:gd name="connsiteY0" fmla="*/ 2445809 h 2474384"/>
              <a:gd name="connsiteX1" fmla="*/ 0 w 4058882"/>
              <a:gd name="connsiteY1" fmla="*/ 28575 h 2474384"/>
              <a:gd name="connsiteX2" fmla="*/ 3762129 w 4058882"/>
              <a:gd name="connsiteY2" fmla="*/ 0 h 2474384"/>
              <a:gd name="connsiteX3" fmla="*/ 4058882 w 4058882"/>
              <a:gd name="connsiteY3" fmla="*/ 2474384 h 2474384"/>
              <a:gd name="connsiteX4" fmla="*/ 160447 w 4058882"/>
              <a:gd name="connsiteY4" fmla="*/ 2445809 h 2474384"/>
              <a:gd name="connsiteX0" fmla="*/ 0 w 6813085"/>
              <a:gd name="connsiteY0" fmla="*/ 2474384 h 2474384"/>
              <a:gd name="connsiteX1" fmla="*/ 2754203 w 6813085"/>
              <a:gd name="connsiteY1" fmla="*/ 28575 h 2474384"/>
              <a:gd name="connsiteX2" fmla="*/ 6516332 w 6813085"/>
              <a:gd name="connsiteY2" fmla="*/ 0 h 2474384"/>
              <a:gd name="connsiteX3" fmla="*/ 6813085 w 6813085"/>
              <a:gd name="connsiteY3" fmla="*/ 2474384 h 2474384"/>
              <a:gd name="connsiteX4" fmla="*/ 0 w 6813085"/>
              <a:gd name="connsiteY4" fmla="*/ 2474384 h 2474384"/>
              <a:gd name="connsiteX0" fmla="*/ 0 w 9137185"/>
              <a:gd name="connsiteY0" fmla="*/ 2474384 h 2483909"/>
              <a:gd name="connsiteX1" fmla="*/ 2754203 w 9137185"/>
              <a:gd name="connsiteY1" fmla="*/ 28575 h 2483909"/>
              <a:gd name="connsiteX2" fmla="*/ 6516332 w 9137185"/>
              <a:gd name="connsiteY2" fmla="*/ 0 h 2483909"/>
              <a:gd name="connsiteX3" fmla="*/ 9137185 w 9137185"/>
              <a:gd name="connsiteY3" fmla="*/ 2483909 h 2483909"/>
              <a:gd name="connsiteX4" fmla="*/ 0 w 9137185"/>
              <a:gd name="connsiteY4" fmla="*/ 2474384 h 2483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7185" h="2483909">
                <a:moveTo>
                  <a:pt x="0" y="2474384"/>
                </a:moveTo>
                <a:lnTo>
                  <a:pt x="2754203" y="28575"/>
                </a:lnTo>
                <a:lnTo>
                  <a:pt x="6516332" y="0"/>
                </a:lnTo>
                <a:lnTo>
                  <a:pt x="9137185" y="2483909"/>
                </a:lnTo>
                <a:lnTo>
                  <a:pt x="0" y="2474384"/>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15" name="Group 14"/>
          <p:cNvGrpSpPr/>
          <p:nvPr/>
        </p:nvGrpSpPr>
        <p:grpSpPr>
          <a:xfrm>
            <a:off x="760411" y="5285433"/>
            <a:ext cx="11106692" cy="1266899"/>
            <a:chOff x="311499" y="5285433"/>
            <a:chExt cx="11555604" cy="1266899"/>
          </a:xfrm>
        </p:grpSpPr>
        <p:sp>
          <p:nvSpPr>
            <p:cNvPr id="16" name="Rounded Rectangle 82"/>
            <p:cNvSpPr/>
            <p:nvPr/>
          </p:nvSpPr>
          <p:spPr>
            <a:xfrm>
              <a:off x="311499" y="5285433"/>
              <a:ext cx="11555604" cy="1266899"/>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IN" dirty="0"/>
            </a:p>
          </p:txBody>
        </p:sp>
        <p:sp>
          <p:nvSpPr>
            <p:cNvPr id="17" name="TextBox 16"/>
            <p:cNvSpPr txBox="1"/>
            <p:nvPr/>
          </p:nvSpPr>
          <p:spPr>
            <a:xfrm>
              <a:off x="513905" y="5294711"/>
              <a:ext cx="1919235" cy="1200329"/>
            </a:xfrm>
            <a:prstGeom prst="rect">
              <a:avLst/>
            </a:prstGeom>
            <a:noFill/>
          </p:spPr>
          <p:txBody>
            <a:bodyPr wrap="square" rtlCol="0">
              <a:spAutoFit/>
            </a:bodyPr>
            <a:lstStyle/>
            <a:p>
              <a:pPr algn="ctr"/>
              <a:r>
                <a:rPr lang="en-IN" sz="3600" b="1" dirty="0"/>
                <a:t>Tax </a:t>
              </a:r>
            </a:p>
            <a:p>
              <a:pPr algn="ctr"/>
              <a:r>
                <a:rPr lang="en-IN" sz="3600" b="1" dirty="0"/>
                <a:t>Payer</a:t>
              </a:r>
            </a:p>
          </p:txBody>
        </p:sp>
      </p:grpSp>
      <p:grpSp>
        <p:nvGrpSpPr>
          <p:cNvPr id="18" name="Group 17"/>
          <p:cNvGrpSpPr/>
          <p:nvPr/>
        </p:nvGrpSpPr>
        <p:grpSpPr>
          <a:xfrm>
            <a:off x="760411" y="4013895"/>
            <a:ext cx="11106691" cy="1266899"/>
            <a:chOff x="311499" y="4013895"/>
            <a:chExt cx="11555604" cy="1266899"/>
          </a:xfrm>
        </p:grpSpPr>
        <p:sp>
          <p:nvSpPr>
            <p:cNvPr id="19" name="Rounded Rectangle 98"/>
            <p:cNvSpPr/>
            <p:nvPr/>
          </p:nvSpPr>
          <p:spPr>
            <a:xfrm>
              <a:off x="311499" y="4013895"/>
              <a:ext cx="11555604" cy="1266899"/>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IN" dirty="0"/>
            </a:p>
          </p:txBody>
        </p:sp>
        <p:sp>
          <p:nvSpPr>
            <p:cNvPr id="20" name="TextBox 19"/>
            <p:cNvSpPr txBox="1"/>
            <p:nvPr/>
          </p:nvSpPr>
          <p:spPr>
            <a:xfrm>
              <a:off x="522599" y="4340208"/>
              <a:ext cx="1919235" cy="646331"/>
            </a:xfrm>
            <a:prstGeom prst="rect">
              <a:avLst/>
            </a:prstGeom>
            <a:noFill/>
          </p:spPr>
          <p:txBody>
            <a:bodyPr wrap="square" rtlCol="0">
              <a:spAutoFit/>
            </a:bodyPr>
            <a:lstStyle/>
            <a:p>
              <a:pPr algn="ctr"/>
              <a:r>
                <a:rPr lang="en-IN" sz="3600" b="1" dirty="0"/>
                <a:t>ASP</a:t>
              </a:r>
            </a:p>
          </p:txBody>
        </p:sp>
      </p:grpSp>
      <p:pic>
        <p:nvPicPr>
          <p:cNvPr id="21" name="Picture 12" descr="Image result for electronic invoice icon"/>
          <p:cNvPicPr>
            <a:picLocks noChangeAspect="1" noChangeArrowheads="1"/>
          </p:cNvPicPr>
          <p:nvPr/>
        </p:nvPicPr>
        <p:blipFill rotWithShape="1">
          <a:blip r:embed="rId3">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l="59367" t="27481" r="17332" b="33415"/>
          <a:stretch/>
        </p:blipFill>
        <p:spPr bwMode="auto">
          <a:xfrm>
            <a:off x="3906633" y="4480433"/>
            <a:ext cx="542611" cy="58280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2" descr="Image result for electronic invoice icon"/>
          <p:cNvPicPr>
            <a:picLocks noChangeAspect="1" noChangeArrowheads="1"/>
          </p:cNvPicPr>
          <p:nvPr/>
        </p:nvPicPr>
        <p:blipFill rotWithShape="1">
          <a:blip r:embed="rId3">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l="59367" t="27481" r="17332" b="33415"/>
          <a:stretch/>
        </p:blipFill>
        <p:spPr bwMode="auto">
          <a:xfrm>
            <a:off x="5757179" y="4476850"/>
            <a:ext cx="542611" cy="58280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Image result for electronic invoice icon"/>
          <p:cNvPicPr>
            <a:picLocks noChangeAspect="1" noChangeArrowheads="1"/>
          </p:cNvPicPr>
          <p:nvPr/>
        </p:nvPicPr>
        <p:blipFill rotWithShape="1">
          <a:blip r:embed="rId3">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l="59367" t="27481" r="17332" b="33415"/>
          <a:stretch/>
        </p:blipFill>
        <p:spPr bwMode="auto">
          <a:xfrm>
            <a:off x="7582476" y="4476850"/>
            <a:ext cx="542611" cy="582806"/>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p:cNvGrpSpPr/>
          <p:nvPr/>
        </p:nvGrpSpPr>
        <p:grpSpPr>
          <a:xfrm>
            <a:off x="6838428" y="5417190"/>
            <a:ext cx="1112923" cy="1113234"/>
            <a:chOff x="7984726" y="1597663"/>
            <a:chExt cx="1112923" cy="1113234"/>
          </a:xfrm>
        </p:grpSpPr>
        <p:sp>
          <p:nvSpPr>
            <p:cNvPr id="25" name="Oval 24"/>
            <p:cNvSpPr/>
            <p:nvPr/>
          </p:nvSpPr>
          <p:spPr>
            <a:xfrm>
              <a:off x="7984726" y="1597663"/>
              <a:ext cx="1112923" cy="1113234"/>
            </a:xfrm>
            <a:prstGeom prst="ellipse">
              <a:avLst/>
            </a:prstGeom>
          </p:spPr>
          <p:style>
            <a:lnRef idx="0">
              <a:schemeClr val="lt1">
                <a:hueOff val="0"/>
                <a:satOff val="0"/>
                <a:lumOff val="0"/>
                <a:alphaOff val="0"/>
              </a:schemeClr>
            </a:lnRef>
            <a:fillRef idx="1">
              <a:schemeClr val="accent2">
                <a:tint val="50000"/>
                <a:hueOff val="0"/>
                <a:satOff val="0"/>
                <a:lumOff val="0"/>
                <a:alphaOff val="0"/>
              </a:schemeClr>
            </a:fillRef>
            <a:effectRef idx="2">
              <a:schemeClr val="accent2">
                <a:tint val="50000"/>
                <a:hueOff val="0"/>
                <a:satOff val="0"/>
                <a:lumOff val="0"/>
                <a:alphaOff val="0"/>
              </a:schemeClr>
            </a:effectRef>
            <a:fontRef idx="minor">
              <a:schemeClr val="lt1">
                <a:hueOff val="0"/>
                <a:satOff val="0"/>
                <a:lumOff val="0"/>
                <a:alphaOff val="0"/>
              </a:schemeClr>
            </a:fontRef>
          </p:style>
        </p:sp>
        <p:pic>
          <p:nvPicPr>
            <p:cNvPr id="26" name="Picture 2" descr="Image result for customer icon black png"/>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21807" y="1710895"/>
              <a:ext cx="838759" cy="83875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7" name="Group 26"/>
          <p:cNvGrpSpPr/>
          <p:nvPr/>
        </p:nvGrpSpPr>
        <p:grpSpPr>
          <a:xfrm>
            <a:off x="4981075" y="5393184"/>
            <a:ext cx="1112923" cy="1113234"/>
            <a:chOff x="7984726" y="1597663"/>
            <a:chExt cx="1112923" cy="1113234"/>
          </a:xfrm>
        </p:grpSpPr>
        <p:sp>
          <p:nvSpPr>
            <p:cNvPr id="28" name="Oval 27"/>
            <p:cNvSpPr/>
            <p:nvPr/>
          </p:nvSpPr>
          <p:spPr>
            <a:xfrm>
              <a:off x="7984726" y="1597663"/>
              <a:ext cx="1112923" cy="1113234"/>
            </a:xfrm>
            <a:prstGeom prst="ellipse">
              <a:avLst/>
            </a:prstGeom>
          </p:spPr>
          <p:style>
            <a:lnRef idx="0">
              <a:schemeClr val="lt1">
                <a:hueOff val="0"/>
                <a:satOff val="0"/>
                <a:lumOff val="0"/>
                <a:alphaOff val="0"/>
              </a:schemeClr>
            </a:lnRef>
            <a:fillRef idx="1">
              <a:schemeClr val="accent2">
                <a:tint val="50000"/>
                <a:hueOff val="0"/>
                <a:satOff val="0"/>
                <a:lumOff val="0"/>
                <a:alphaOff val="0"/>
              </a:schemeClr>
            </a:fillRef>
            <a:effectRef idx="2">
              <a:schemeClr val="accent2">
                <a:tint val="50000"/>
                <a:hueOff val="0"/>
                <a:satOff val="0"/>
                <a:lumOff val="0"/>
                <a:alphaOff val="0"/>
              </a:schemeClr>
            </a:effectRef>
            <a:fontRef idx="minor">
              <a:schemeClr val="lt1">
                <a:hueOff val="0"/>
                <a:satOff val="0"/>
                <a:lumOff val="0"/>
                <a:alphaOff val="0"/>
              </a:schemeClr>
            </a:fontRef>
          </p:style>
        </p:sp>
        <p:pic>
          <p:nvPicPr>
            <p:cNvPr id="29" name="Picture 2" descr="Image result for customer icon black png"/>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21807" y="1710895"/>
              <a:ext cx="838759" cy="83875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 name="Group 29"/>
          <p:cNvGrpSpPr/>
          <p:nvPr/>
        </p:nvGrpSpPr>
        <p:grpSpPr>
          <a:xfrm>
            <a:off x="3009592" y="5427326"/>
            <a:ext cx="1112923" cy="1113234"/>
            <a:chOff x="7984726" y="1597663"/>
            <a:chExt cx="1112923" cy="1113234"/>
          </a:xfrm>
        </p:grpSpPr>
        <p:sp>
          <p:nvSpPr>
            <p:cNvPr id="31" name="Oval 30"/>
            <p:cNvSpPr/>
            <p:nvPr/>
          </p:nvSpPr>
          <p:spPr>
            <a:xfrm>
              <a:off x="7984726" y="1597663"/>
              <a:ext cx="1112923" cy="1113234"/>
            </a:xfrm>
            <a:prstGeom prst="ellipse">
              <a:avLst/>
            </a:prstGeom>
          </p:spPr>
          <p:style>
            <a:lnRef idx="0">
              <a:schemeClr val="lt1">
                <a:hueOff val="0"/>
                <a:satOff val="0"/>
                <a:lumOff val="0"/>
                <a:alphaOff val="0"/>
              </a:schemeClr>
            </a:lnRef>
            <a:fillRef idx="1">
              <a:schemeClr val="accent2">
                <a:tint val="50000"/>
                <a:hueOff val="0"/>
                <a:satOff val="0"/>
                <a:lumOff val="0"/>
                <a:alphaOff val="0"/>
              </a:schemeClr>
            </a:fillRef>
            <a:effectRef idx="2">
              <a:schemeClr val="accent2">
                <a:tint val="50000"/>
                <a:hueOff val="0"/>
                <a:satOff val="0"/>
                <a:lumOff val="0"/>
                <a:alphaOff val="0"/>
              </a:schemeClr>
            </a:effectRef>
            <a:fontRef idx="minor">
              <a:schemeClr val="lt1">
                <a:hueOff val="0"/>
                <a:satOff val="0"/>
                <a:lumOff val="0"/>
                <a:alphaOff val="0"/>
              </a:schemeClr>
            </a:fontRef>
          </p:style>
        </p:sp>
        <p:pic>
          <p:nvPicPr>
            <p:cNvPr id="32" name="Picture 2" descr="Image result for customer icon black png"/>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21807" y="1710895"/>
              <a:ext cx="838759" cy="838759"/>
            </a:xfrm>
            <a:prstGeom prst="rect">
              <a:avLst/>
            </a:prstGeom>
            <a:noFill/>
            <a:extLst>
              <a:ext uri="{909E8E84-426E-40DD-AFC4-6F175D3DCCD1}">
                <a14:hiddenFill xmlns:a14="http://schemas.microsoft.com/office/drawing/2010/main">
                  <a:solidFill>
                    <a:srgbClr val="FFFFFF"/>
                  </a:solidFill>
                </a14:hiddenFill>
              </a:ext>
            </a:extLst>
          </p:spPr>
        </p:pic>
      </p:grpSp>
      <p:pic>
        <p:nvPicPr>
          <p:cNvPr id="33" name="Picture 12" descr="Image result for electronic invoice icon"/>
          <p:cNvPicPr>
            <a:picLocks noChangeAspect="1" noChangeArrowheads="1"/>
          </p:cNvPicPr>
          <p:nvPr/>
        </p:nvPicPr>
        <p:blipFill rotWithShape="1">
          <a:blip r:embed="rId3">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l="59367" t="27481" r="17332" b="33415"/>
          <a:stretch/>
        </p:blipFill>
        <p:spPr bwMode="auto">
          <a:xfrm>
            <a:off x="3922015" y="4488490"/>
            <a:ext cx="542611" cy="58280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2" descr="Image result for electronic invoice icon"/>
          <p:cNvPicPr>
            <a:picLocks noChangeAspect="1" noChangeArrowheads="1"/>
          </p:cNvPicPr>
          <p:nvPr/>
        </p:nvPicPr>
        <p:blipFill rotWithShape="1">
          <a:blip r:embed="rId3">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l="59367" t="27481" r="17332" b="33415"/>
          <a:stretch/>
        </p:blipFill>
        <p:spPr bwMode="auto">
          <a:xfrm>
            <a:off x="7611584" y="4454942"/>
            <a:ext cx="542611" cy="58280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2" descr="Image result for electronic invoice icon"/>
          <p:cNvPicPr>
            <a:picLocks noChangeAspect="1" noChangeArrowheads="1"/>
          </p:cNvPicPr>
          <p:nvPr/>
        </p:nvPicPr>
        <p:blipFill rotWithShape="1">
          <a:blip r:embed="rId3">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l="59367" t="27481" r="17332" b="33415"/>
          <a:stretch/>
        </p:blipFill>
        <p:spPr bwMode="auto">
          <a:xfrm>
            <a:off x="5773740" y="4483209"/>
            <a:ext cx="542611" cy="582806"/>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8986016" y="4075001"/>
            <a:ext cx="3286125" cy="1477328"/>
          </a:xfrm>
          <a:prstGeom prst="rect">
            <a:avLst/>
          </a:prstGeom>
          <a:noFill/>
        </p:spPr>
        <p:txBody>
          <a:bodyPr wrap="square" rtlCol="0">
            <a:spAutoFit/>
          </a:bodyPr>
          <a:lstStyle/>
          <a:p>
            <a:pPr marL="285750" indent="-285750">
              <a:buFont typeface="Arial" panose="020B0604020202020204" pitchFamily="34" charset="0"/>
              <a:buChar char="•"/>
            </a:pPr>
            <a:r>
              <a:rPr lang="en-IN" b="1" dirty="0"/>
              <a:t>Uploading of Invoice </a:t>
            </a:r>
          </a:p>
          <a:p>
            <a:pPr marL="285750" indent="-285750">
              <a:buFont typeface="Arial" panose="020B0604020202020204" pitchFamily="34" charset="0"/>
              <a:buChar char="•"/>
            </a:pPr>
            <a:r>
              <a:rPr lang="en-IN" b="1" dirty="0"/>
              <a:t>Filing of Return </a:t>
            </a:r>
          </a:p>
          <a:p>
            <a:pPr marL="285750" indent="-285750">
              <a:buFont typeface="Arial" panose="020B0604020202020204" pitchFamily="34" charset="0"/>
              <a:buChar char="•"/>
            </a:pPr>
            <a:r>
              <a:rPr lang="en-IN" b="1" dirty="0"/>
              <a:t>Challan Generation </a:t>
            </a:r>
          </a:p>
          <a:p>
            <a:pPr marL="285750" indent="-285750">
              <a:buFont typeface="Arial" panose="020B0604020202020204" pitchFamily="34" charset="0"/>
              <a:buChar char="•"/>
            </a:pPr>
            <a:r>
              <a:rPr lang="en-IN" b="1" dirty="0"/>
              <a:t>Payment of Tax</a:t>
            </a:r>
          </a:p>
          <a:p>
            <a:endParaRPr lang="en-IN" dirty="0"/>
          </a:p>
        </p:txBody>
      </p:sp>
      <p:pic>
        <p:nvPicPr>
          <p:cNvPr id="37" name="Picture 12" descr="Image result for electronic invoice icon"/>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9367" t="27481" r="17332" b="33415"/>
          <a:stretch/>
        </p:blipFill>
        <p:spPr bwMode="auto">
          <a:xfrm>
            <a:off x="4920492" y="431910"/>
            <a:ext cx="542611" cy="582806"/>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2" descr="Image result for electronic invoice icon"/>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9367" t="27481" r="17332" b="33415"/>
          <a:stretch/>
        </p:blipFill>
        <p:spPr bwMode="auto">
          <a:xfrm>
            <a:off x="5773739" y="419512"/>
            <a:ext cx="542611" cy="58280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2" descr="Image result for electronic invoice icon"/>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9367" t="27481" r="17332" b="33415"/>
          <a:stretch/>
        </p:blipFill>
        <p:spPr bwMode="auto">
          <a:xfrm>
            <a:off x="6567122" y="405513"/>
            <a:ext cx="542611" cy="582806"/>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46566" y="-290424"/>
            <a:ext cx="5246929" cy="2396340"/>
          </a:xfrm>
          <a:prstGeom prst="rect">
            <a:avLst/>
          </a:prstGeom>
        </p:spPr>
      </p:pic>
      <p:sp>
        <p:nvSpPr>
          <p:cNvPr id="41" name="Trapezoid 81"/>
          <p:cNvSpPr/>
          <p:nvPr/>
        </p:nvSpPr>
        <p:spPr>
          <a:xfrm>
            <a:off x="2985115" y="1689010"/>
            <a:ext cx="5943600" cy="1117597"/>
          </a:xfrm>
          <a:prstGeom prst="ellipse">
            <a:avLst/>
          </a:prstGeom>
          <a:solidFill>
            <a:srgbClr val="3B3838">
              <a:alpha val="36078"/>
            </a:srgbClr>
          </a:solidFill>
          <a:ln>
            <a:noFill/>
          </a:ln>
          <a:scene3d>
            <a:camera prst="perspectiveRelaxed" fov="3000000">
              <a:rot lat="17373600" lon="0" rev="0"/>
            </a:camera>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Front"/>
              <a:lightRig rig="threePt" dir="t"/>
            </a:scene3d>
          </a:bodyPr>
          <a:lstStyle/>
          <a:p>
            <a:pPr algn="ctr"/>
            <a:r>
              <a:rPr lang="en-IN" sz="4800" dirty="0">
                <a:solidFill>
                  <a:sysClr val="windowText" lastClr="000000"/>
                </a:solidFill>
                <a:effectLst>
                  <a:glow rad="63500">
                    <a:schemeClr val="accent1">
                      <a:satMod val="175000"/>
                      <a:alpha val="40000"/>
                    </a:schemeClr>
                  </a:glow>
                </a:effectLst>
              </a:rPr>
              <a:t>GSP</a:t>
            </a:r>
            <a:endParaRPr lang="en-IN" dirty="0">
              <a:solidFill>
                <a:sysClr val="windowText" lastClr="000000"/>
              </a:solidFill>
              <a:effectLst>
                <a:glow rad="63500">
                  <a:schemeClr val="accent1">
                    <a:satMod val="175000"/>
                    <a:alpha val="40000"/>
                  </a:schemeClr>
                </a:glow>
              </a:effectLst>
            </a:endParaRPr>
          </a:p>
        </p:txBody>
      </p:sp>
      <p:sp>
        <p:nvSpPr>
          <p:cNvPr id="42" name="Slide Number Placeholder 41"/>
          <p:cNvSpPr>
            <a:spLocks noGrp="1"/>
          </p:cNvSpPr>
          <p:nvPr>
            <p:ph type="sldNum" sz="quarter" idx="12"/>
          </p:nvPr>
        </p:nvSpPr>
        <p:spPr>
          <a:xfrm>
            <a:off x="10563649" y="6569075"/>
            <a:ext cx="1015735" cy="365125"/>
          </a:xfrm>
        </p:spPr>
        <p:txBody>
          <a:bodyPr/>
          <a:lstStyle/>
          <a:p>
            <a:fld id="{C014DD1E-5D91-48A3-AD6D-45FBA980D106}" type="slidenum">
              <a:rPr lang="en-US" smtClean="0"/>
              <a:t>37</a:t>
            </a:fld>
            <a:endParaRPr lang="en-US" dirty="0"/>
          </a:p>
        </p:txBody>
      </p:sp>
      <p:sp>
        <p:nvSpPr>
          <p:cNvPr id="43" name="Footer Placeholder 42"/>
          <p:cNvSpPr>
            <a:spLocks noGrp="1"/>
          </p:cNvSpPr>
          <p:nvPr>
            <p:ph type="ftr" sz="quarter" idx="11"/>
          </p:nvPr>
        </p:nvSpPr>
        <p:spPr>
          <a:xfrm>
            <a:off x="3453501" y="6553200"/>
            <a:ext cx="5281824" cy="365125"/>
          </a:xfrm>
        </p:spPr>
        <p:txBody>
          <a:bodyPr/>
          <a:lstStyle/>
          <a:p>
            <a:r>
              <a:rPr lang="en-US" dirty="0"/>
              <a:t>© Indirect Taxes Committee, ICAI</a:t>
            </a:r>
          </a:p>
        </p:txBody>
      </p:sp>
    </p:spTree>
    <p:extLst>
      <p:ext uri="{BB962C8B-B14F-4D97-AF65-F5344CB8AC3E}">
        <p14:creationId xmlns:p14="http://schemas.microsoft.com/office/powerpoint/2010/main" val="710207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1" presetClass="entr" presetSubtype="0" fill="hold" nodeType="afterEffect">
                                  <p:stCondLst>
                                    <p:cond delay="250"/>
                                  </p:stCondLst>
                                  <p:childTnLst>
                                    <p:set>
                                      <p:cBhvr>
                                        <p:cTn id="10" dur="1" fill="hold">
                                          <p:stCondLst>
                                            <p:cond delay="0"/>
                                          </p:stCondLst>
                                        </p:cTn>
                                        <p:tgtEl>
                                          <p:spTgt spid="30"/>
                                        </p:tgtEl>
                                        <p:attrNameLst>
                                          <p:attrName>style.visibility</p:attrName>
                                        </p:attrNameLst>
                                      </p:cBhvr>
                                      <p:to>
                                        <p:strVal val="visible"/>
                                      </p:to>
                                    </p:set>
                                  </p:childTnLst>
                                </p:cTn>
                              </p:par>
                            </p:childTnLst>
                          </p:cTn>
                        </p:par>
                        <p:par>
                          <p:cTn id="11" fill="hold">
                            <p:stCondLst>
                              <p:cond delay="750"/>
                            </p:stCondLst>
                            <p:childTnLst>
                              <p:par>
                                <p:cTn id="12" presetID="1" presetClass="entr" presetSubtype="0" fill="hold" nodeType="afterEffect">
                                  <p:stCondLst>
                                    <p:cond delay="250"/>
                                  </p:stCondLst>
                                  <p:childTnLst>
                                    <p:set>
                                      <p:cBhvr>
                                        <p:cTn id="13" dur="1" fill="hold">
                                          <p:stCondLst>
                                            <p:cond delay="0"/>
                                          </p:stCondLst>
                                        </p:cTn>
                                        <p:tgtEl>
                                          <p:spTgt spid="27"/>
                                        </p:tgtEl>
                                        <p:attrNameLst>
                                          <p:attrName>style.visibility</p:attrName>
                                        </p:attrNameLst>
                                      </p:cBhvr>
                                      <p:to>
                                        <p:strVal val="visible"/>
                                      </p:to>
                                    </p:set>
                                  </p:childTnLst>
                                </p:cTn>
                              </p:par>
                            </p:childTnLst>
                          </p:cTn>
                        </p:par>
                        <p:par>
                          <p:cTn id="14" fill="hold">
                            <p:stCondLst>
                              <p:cond delay="1000"/>
                            </p:stCondLst>
                            <p:childTnLst>
                              <p:par>
                                <p:cTn id="15" presetID="1" presetClass="entr" presetSubtype="0" fill="hold" nodeType="afterEffect">
                                  <p:stCondLst>
                                    <p:cond delay="25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1000"/>
                                        <p:tgtEl>
                                          <p:spTgt spid="3"/>
                                        </p:tgtEl>
                                      </p:cBhvr>
                                    </p:animEffect>
                                    <p:anim calcmode="lin" valueType="num">
                                      <p:cBhvr>
                                        <p:cTn id="37" dur="1000" fill="hold"/>
                                        <p:tgtEl>
                                          <p:spTgt spid="3"/>
                                        </p:tgtEl>
                                        <p:attrNameLst>
                                          <p:attrName>ppt_x</p:attrName>
                                        </p:attrNameLst>
                                      </p:cBhvr>
                                      <p:tavLst>
                                        <p:tav tm="0">
                                          <p:val>
                                            <p:strVal val="#ppt_x"/>
                                          </p:val>
                                        </p:tav>
                                        <p:tav tm="100000">
                                          <p:val>
                                            <p:strVal val="#ppt_x"/>
                                          </p:val>
                                        </p:tav>
                                      </p:tavLst>
                                    </p:anim>
                                    <p:anim calcmode="lin" valueType="num">
                                      <p:cBhvr>
                                        <p:cTn id="38" dur="1000" fill="hold"/>
                                        <p:tgtEl>
                                          <p:spTgt spid="3"/>
                                        </p:tgtEl>
                                        <p:attrNameLst>
                                          <p:attrName>ppt_y</p:attrName>
                                        </p:attrNameLst>
                                      </p:cBhvr>
                                      <p:tavLst>
                                        <p:tav tm="0">
                                          <p:val>
                                            <p:strVal val="#ppt_y+.1"/>
                                          </p:val>
                                        </p:tav>
                                        <p:tav tm="100000">
                                          <p:val>
                                            <p:strVal val="#ppt_y"/>
                                          </p:val>
                                        </p:tav>
                                      </p:tavLst>
                                    </p:anim>
                                  </p:childTnLst>
                                </p:cTn>
                              </p:par>
                            </p:childTnLst>
                          </p:cTn>
                        </p:par>
                        <p:par>
                          <p:cTn id="39" fill="hold">
                            <p:stCondLst>
                              <p:cond delay="1000"/>
                            </p:stCondLst>
                            <p:childTnLst>
                              <p:par>
                                <p:cTn id="40" presetID="42" presetClass="entr" presetSubtype="0"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1000" fill="hold"/>
                                        <p:tgtEl>
                                          <p:spTgt spid="8"/>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1000"/>
                                        <p:tgtEl>
                                          <p:spTgt spid="7"/>
                                        </p:tgtEl>
                                      </p:cBhvr>
                                    </p:animEffect>
                                    <p:anim calcmode="lin" valueType="num">
                                      <p:cBhvr>
                                        <p:cTn id="53" dur="1000" fill="hold"/>
                                        <p:tgtEl>
                                          <p:spTgt spid="7"/>
                                        </p:tgtEl>
                                        <p:attrNameLst>
                                          <p:attrName>ppt_x</p:attrName>
                                        </p:attrNameLst>
                                      </p:cBhvr>
                                      <p:tavLst>
                                        <p:tav tm="0">
                                          <p:val>
                                            <p:strVal val="#ppt_x"/>
                                          </p:val>
                                        </p:tav>
                                        <p:tav tm="100000">
                                          <p:val>
                                            <p:strVal val="#ppt_x"/>
                                          </p:val>
                                        </p:tav>
                                      </p:tavLst>
                                    </p:anim>
                                    <p:anim calcmode="lin" valueType="num">
                                      <p:cBhvr>
                                        <p:cTn id="54" dur="1000" fill="hold"/>
                                        <p:tgtEl>
                                          <p:spTgt spid="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1000"/>
                                        <p:tgtEl>
                                          <p:spTgt spid="6"/>
                                        </p:tgtEl>
                                      </p:cBhvr>
                                    </p:animEffect>
                                    <p:anim calcmode="lin" valueType="num">
                                      <p:cBhvr>
                                        <p:cTn id="58" dur="1000" fill="hold"/>
                                        <p:tgtEl>
                                          <p:spTgt spid="6"/>
                                        </p:tgtEl>
                                        <p:attrNameLst>
                                          <p:attrName>ppt_x</p:attrName>
                                        </p:attrNameLst>
                                      </p:cBhvr>
                                      <p:tavLst>
                                        <p:tav tm="0">
                                          <p:val>
                                            <p:strVal val="#ppt_x"/>
                                          </p:val>
                                        </p:tav>
                                        <p:tav tm="100000">
                                          <p:val>
                                            <p:strVal val="#ppt_x"/>
                                          </p:val>
                                        </p:tav>
                                      </p:tavLst>
                                    </p:anim>
                                    <p:anim calcmode="lin" valueType="num">
                                      <p:cBhvr>
                                        <p:cTn id="59" dur="1000" fill="hold"/>
                                        <p:tgtEl>
                                          <p:spTgt spid="6"/>
                                        </p:tgtEl>
                                        <p:attrNameLst>
                                          <p:attrName>ppt_y</p:attrName>
                                        </p:attrNameLst>
                                      </p:cBhvr>
                                      <p:tavLst>
                                        <p:tav tm="0">
                                          <p:val>
                                            <p:strVal val="#ppt_y+.1"/>
                                          </p:val>
                                        </p:tav>
                                        <p:tav tm="100000">
                                          <p:val>
                                            <p:strVal val="#ppt_y"/>
                                          </p:val>
                                        </p:tav>
                                      </p:tavLst>
                                    </p:anim>
                                  </p:childTnLst>
                                </p:cTn>
                              </p:par>
                            </p:childTnLst>
                          </p:cTn>
                        </p:par>
                        <p:par>
                          <p:cTn id="60" fill="hold">
                            <p:stCondLst>
                              <p:cond delay="2000"/>
                            </p:stCondLst>
                            <p:childTnLst>
                              <p:par>
                                <p:cTn id="61" presetID="42" presetClass="entr" presetSubtype="0" fill="hold" nodeType="after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1000"/>
                                        <p:tgtEl>
                                          <p:spTgt spid="10"/>
                                        </p:tgtEl>
                                      </p:cBhvr>
                                    </p:animEffect>
                                    <p:anim calcmode="lin" valueType="num">
                                      <p:cBhvr>
                                        <p:cTn id="64" dur="1000" fill="hold"/>
                                        <p:tgtEl>
                                          <p:spTgt spid="10"/>
                                        </p:tgtEl>
                                        <p:attrNameLst>
                                          <p:attrName>ppt_x</p:attrName>
                                        </p:attrNameLst>
                                      </p:cBhvr>
                                      <p:tavLst>
                                        <p:tav tm="0">
                                          <p:val>
                                            <p:strVal val="#ppt_x"/>
                                          </p:val>
                                        </p:tav>
                                        <p:tav tm="100000">
                                          <p:val>
                                            <p:strVal val="#ppt_x"/>
                                          </p:val>
                                        </p:tav>
                                      </p:tavLst>
                                    </p:anim>
                                    <p:anim calcmode="lin" valueType="num">
                                      <p:cBhvr>
                                        <p:cTn id="65" dur="1000" fill="hold"/>
                                        <p:tgtEl>
                                          <p:spTgt spid="10"/>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1000"/>
                                        <p:tgtEl>
                                          <p:spTgt spid="13"/>
                                        </p:tgtEl>
                                      </p:cBhvr>
                                    </p:animEffect>
                                    <p:anim calcmode="lin" valueType="num">
                                      <p:cBhvr>
                                        <p:cTn id="69" dur="1000" fill="hold"/>
                                        <p:tgtEl>
                                          <p:spTgt spid="13"/>
                                        </p:tgtEl>
                                        <p:attrNameLst>
                                          <p:attrName>ppt_x</p:attrName>
                                        </p:attrNameLst>
                                      </p:cBhvr>
                                      <p:tavLst>
                                        <p:tav tm="0">
                                          <p:val>
                                            <p:strVal val="#ppt_x"/>
                                          </p:val>
                                        </p:tav>
                                        <p:tav tm="100000">
                                          <p:val>
                                            <p:strVal val="#ppt_x"/>
                                          </p:val>
                                        </p:tav>
                                      </p:tavLst>
                                    </p:anim>
                                    <p:anim calcmode="lin" valueType="num">
                                      <p:cBhvr>
                                        <p:cTn id="70" dur="1000" fill="hold"/>
                                        <p:tgtEl>
                                          <p:spTgt spid="13"/>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1000"/>
                                        <p:tgtEl>
                                          <p:spTgt spid="12"/>
                                        </p:tgtEl>
                                      </p:cBhvr>
                                    </p:animEffect>
                                    <p:anim calcmode="lin" valueType="num">
                                      <p:cBhvr>
                                        <p:cTn id="74" dur="1000" fill="hold"/>
                                        <p:tgtEl>
                                          <p:spTgt spid="12"/>
                                        </p:tgtEl>
                                        <p:attrNameLst>
                                          <p:attrName>ppt_x</p:attrName>
                                        </p:attrNameLst>
                                      </p:cBhvr>
                                      <p:tavLst>
                                        <p:tav tm="0">
                                          <p:val>
                                            <p:strVal val="#ppt_x"/>
                                          </p:val>
                                        </p:tav>
                                        <p:tav tm="100000">
                                          <p:val>
                                            <p:strVal val="#ppt_x"/>
                                          </p:val>
                                        </p:tav>
                                      </p:tavLst>
                                    </p:anim>
                                    <p:anim calcmode="lin" valueType="num">
                                      <p:cBhvr>
                                        <p:cTn id="75" dur="1000" fill="hold"/>
                                        <p:tgtEl>
                                          <p:spTgt spid="12"/>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fade">
                                      <p:cBhvr>
                                        <p:cTn id="78" dur="1000"/>
                                        <p:tgtEl>
                                          <p:spTgt spid="11"/>
                                        </p:tgtEl>
                                      </p:cBhvr>
                                    </p:animEffect>
                                    <p:anim calcmode="lin" valueType="num">
                                      <p:cBhvr>
                                        <p:cTn id="79" dur="1000" fill="hold"/>
                                        <p:tgtEl>
                                          <p:spTgt spid="11"/>
                                        </p:tgtEl>
                                        <p:attrNameLst>
                                          <p:attrName>ppt_x</p:attrName>
                                        </p:attrNameLst>
                                      </p:cBhvr>
                                      <p:tavLst>
                                        <p:tav tm="0">
                                          <p:val>
                                            <p:strVal val="#ppt_x"/>
                                          </p:val>
                                        </p:tav>
                                        <p:tav tm="100000">
                                          <p:val>
                                            <p:strVal val="#ppt_x"/>
                                          </p:val>
                                        </p:tav>
                                      </p:tavLst>
                                    </p:anim>
                                    <p:anim calcmode="lin" valueType="num">
                                      <p:cBhvr>
                                        <p:cTn id="80" dur="1000" fill="hold"/>
                                        <p:tgtEl>
                                          <p:spTgt spid="11"/>
                                        </p:tgtEl>
                                        <p:attrNameLst>
                                          <p:attrName>ppt_y</p:attrName>
                                        </p:attrNameLst>
                                      </p:cBhvr>
                                      <p:tavLst>
                                        <p:tav tm="0">
                                          <p:val>
                                            <p:strVal val="#ppt_y+.1"/>
                                          </p:val>
                                        </p:tav>
                                        <p:tav tm="100000">
                                          <p:val>
                                            <p:strVal val="#ppt_y"/>
                                          </p:val>
                                        </p:tav>
                                      </p:tavLst>
                                    </p:anim>
                                  </p:childTnLst>
                                </p:cTn>
                              </p:par>
                            </p:childTnLst>
                          </p:cTn>
                        </p:par>
                        <p:par>
                          <p:cTn id="81" fill="hold">
                            <p:stCondLst>
                              <p:cond delay="3000"/>
                            </p:stCondLst>
                            <p:childTnLst>
                              <p:par>
                                <p:cTn id="82" presetID="8" presetClass="emph" presetSubtype="0" repeatCount="indefinite" fill="remove" nodeType="afterEffect">
                                  <p:stCondLst>
                                    <p:cond delay="0"/>
                                  </p:stCondLst>
                                  <p:childTnLst>
                                    <p:animRot by="21600000">
                                      <p:cBhvr>
                                        <p:cTn id="83" dur="2000" fill="hold"/>
                                        <p:tgtEl>
                                          <p:spTgt spid="5"/>
                                        </p:tgtEl>
                                        <p:attrNameLst>
                                          <p:attrName>r</p:attrName>
                                        </p:attrNameLst>
                                      </p:cBhvr>
                                    </p:animRot>
                                  </p:childTnLst>
                                </p:cTn>
                              </p:par>
                              <p:par>
                                <p:cTn id="84" presetID="8" presetClass="emph" presetSubtype="0" repeatCount="indefinite" fill="remove" nodeType="withEffect">
                                  <p:stCondLst>
                                    <p:cond delay="0"/>
                                  </p:stCondLst>
                                  <p:childTnLst>
                                    <p:animRot by="21600000">
                                      <p:cBhvr>
                                        <p:cTn id="85" dur="2000" fill="hold"/>
                                        <p:tgtEl>
                                          <p:spTgt spid="4"/>
                                        </p:tgtEl>
                                        <p:attrNameLst>
                                          <p:attrName>r</p:attrName>
                                        </p:attrNameLst>
                                      </p:cBhvr>
                                    </p:animRot>
                                  </p:childTnLst>
                                </p:cTn>
                              </p:par>
                              <p:par>
                                <p:cTn id="86" presetID="8" presetClass="emph" presetSubtype="0" repeatCount="indefinite" fill="remove" nodeType="withEffect">
                                  <p:stCondLst>
                                    <p:cond delay="0"/>
                                  </p:stCondLst>
                                  <p:childTnLst>
                                    <p:animRot by="21600000">
                                      <p:cBhvr>
                                        <p:cTn id="87" dur="2000" fill="hold"/>
                                        <p:tgtEl>
                                          <p:spTgt spid="3"/>
                                        </p:tgtEl>
                                        <p:attrNameLst>
                                          <p:attrName>r</p:attrName>
                                        </p:attrNameLst>
                                      </p:cBhvr>
                                    </p:animRot>
                                  </p:childTnLst>
                                </p:cTn>
                              </p:par>
                              <p:par>
                                <p:cTn id="88" presetID="8" presetClass="emph" presetSubtype="0" repeatCount="indefinite" fill="remove" nodeType="withEffect">
                                  <p:stCondLst>
                                    <p:cond delay="0"/>
                                  </p:stCondLst>
                                  <p:childTnLst>
                                    <p:animRot by="21600000">
                                      <p:cBhvr>
                                        <p:cTn id="89" dur="2000" fill="hold"/>
                                        <p:tgtEl>
                                          <p:spTgt spid="9"/>
                                        </p:tgtEl>
                                        <p:attrNameLst>
                                          <p:attrName>r</p:attrName>
                                        </p:attrNameLst>
                                      </p:cBhvr>
                                    </p:animRot>
                                  </p:childTnLst>
                                </p:cTn>
                              </p:par>
                              <p:par>
                                <p:cTn id="90" presetID="8" presetClass="emph" presetSubtype="0" repeatCount="indefinite" fill="remove" nodeType="withEffect">
                                  <p:stCondLst>
                                    <p:cond delay="0"/>
                                  </p:stCondLst>
                                  <p:childTnLst>
                                    <p:animRot by="21600000">
                                      <p:cBhvr>
                                        <p:cTn id="91" dur="2000" fill="hold"/>
                                        <p:tgtEl>
                                          <p:spTgt spid="8"/>
                                        </p:tgtEl>
                                        <p:attrNameLst>
                                          <p:attrName>r</p:attrName>
                                        </p:attrNameLst>
                                      </p:cBhvr>
                                    </p:animRot>
                                  </p:childTnLst>
                                </p:cTn>
                              </p:par>
                              <p:par>
                                <p:cTn id="92" presetID="8" presetClass="emph" presetSubtype="0" repeatCount="indefinite" fill="remove" nodeType="withEffect">
                                  <p:stCondLst>
                                    <p:cond delay="0"/>
                                  </p:stCondLst>
                                  <p:childTnLst>
                                    <p:animRot by="21600000">
                                      <p:cBhvr>
                                        <p:cTn id="93" dur="2000" fill="hold"/>
                                        <p:tgtEl>
                                          <p:spTgt spid="7"/>
                                        </p:tgtEl>
                                        <p:attrNameLst>
                                          <p:attrName>r</p:attrName>
                                        </p:attrNameLst>
                                      </p:cBhvr>
                                    </p:animRot>
                                  </p:childTnLst>
                                </p:cTn>
                              </p:par>
                              <p:par>
                                <p:cTn id="94" presetID="8" presetClass="emph" presetSubtype="0" repeatCount="indefinite" fill="remove" nodeType="withEffect">
                                  <p:stCondLst>
                                    <p:cond delay="0"/>
                                  </p:stCondLst>
                                  <p:childTnLst>
                                    <p:animRot by="21600000">
                                      <p:cBhvr>
                                        <p:cTn id="95" dur="2000" fill="hold"/>
                                        <p:tgtEl>
                                          <p:spTgt spid="13"/>
                                        </p:tgtEl>
                                        <p:attrNameLst>
                                          <p:attrName>r</p:attrName>
                                        </p:attrNameLst>
                                      </p:cBhvr>
                                    </p:animRot>
                                  </p:childTnLst>
                                </p:cTn>
                              </p:par>
                              <p:par>
                                <p:cTn id="96" presetID="8" presetClass="emph" presetSubtype="0" repeatCount="indefinite" fill="remove" nodeType="withEffect">
                                  <p:stCondLst>
                                    <p:cond delay="0"/>
                                  </p:stCondLst>
                                  <p:childTnLst>
                                    <p:animRot by="21600000">
                                      <p:cBhvr>
                                        <p:cTn id="97" dur="2000" fill="hold"/>
                                        <p:tgtEl>
                                          <p:spTgt spid="12"/>
                                        </p:tgtEl>
                                        <p:attrNameLst>
                                          <p:attrName>r</p:attrName>
                                        </p:attrNameLst>
                                      </p:cBhvr>
                                    </p:animRot>
                                  </p:childTnLst>
                                </p:cTn>
                              </p:par>
                              <p:par>
                                <p:cTn id="98" presetID="8" presetClass="emph" presetSubtype="0" repeatCount="indefinite" fill="remove" nodeType="withEffect">
                                  <p:stCondLst>
                                    <p:cond delay="0"/>
                                  </p:stCondLst>
                                  <p:childTnLst>
                                    <p:animRot by="21600000">
                                      <p:cBhvr>
                                        <p:cTn id="99" dur="2000" fill="hold"/>
                                        <p:tgtEl>
                                          <p:spTgt spid="11"/>
                                        </p:tgtEl>
                                        <p:attrNameLst>
                                          <p:attrName>r</p:attrName>
                                        </p:attrNameLst>
                                      </p:cBhvr>
                                    </p:animRot>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nodeType="clickEffect">
                                  <p:stCondLst>
                                    <p:cond delay="0"/>
                                  </p:stCondLst>
                                  <p:childTnLst>
                                    <p:set>
                                      <p:cBhvr>
                                        <p:cTn id="103" dur="1" fill="hold">
                                          <p:stCondLst>
                                            <p:cond delay="0"/>
                                          </p:stCondLst>
                                        </p:cTn>
                                        <p:tgtEl>
                                          <p:spTgt spid="18"/>
                                        </p:tgtEl>
                                        <p:attrNameLst>
                                          <p:attrName>style.visibility</p:attrName>
                                        </p:attrNameLst>
                                      </p:cBhvr>
                                      <p:to>
                                        <p:strVal val="visible"/>
                                      </p:to>
                                    </p:set>
                                    <p:animEffect transition="in" filter="wipe(left)">
                                      <p:cBhvr>
                                        <p:cTn id="104" dur="500"/>
                                        <p:tgtEl>
                                          <p:spTgt spid="18"/>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0"/>
                                          </p:stCondLst>
                                        </p:cTn>
                                        <p:tgtEl>
                                          <p:spTgt spid="21"/>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22"/>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23"/>
                                        </p:tgtEl>
                                        <p:attrNameLst>
                                          <p:attrName>style.visibility</p:attrName>
                                        </p:attrNameLst>
                                      </p:cBhvr>
                                      <p:to>
                                        <p:strVal val="visible"/>
                                      </p:to>
                                    </p:set>
                                  </p:childTnLst>
                                </p:cTn>
                              </p:par>
                              <p:par>
                                <p:cTn id="113" presetID="64" presetClass="path" presetSubtype="0" repeatCount="indefinite" accel="50000" decel="50000" fill="hold" nodeType="withEffect">
                                  <p:stCondLst>
                                    <p:cond delay="0"/>
                                  </p:stCondLst>
                                  <p:childTnLst>
                                    <p:animMotion origin="layout" path="M -0.04623 0.17037 L 1.66667E-6 -1.85185E-6 " pathEditMode="relative" rAng="0" ptsTypes="AA">
                                      <p:cBhvr>
                                        <p:cTn id="114" dur="2000" fill="hold"/>
                                        <p:tgtEl>
                                          <p:spTgt spid="21"/>
                                        </p:tgtEl>
                                        <p:attrNameLst>
                                          <p:attrName>ppt_x</p:attrName>
                                          <p:attrName>ppt_y</p:attrName>
                                        </p:attrNameLst>
                                      </p:cBhvr>
                                      <p:rCtr x="2305" y="-8519"/>
                                    </p:animMotion>
                                  </p:childTnLst>
                                </p:cTn>
                              </p:par>
                              <p:par>
                                <p:cTn id="115" presetID="64" presetClass="path" presetSubtype="0" repeatCount="indefinite" accel="50000" decel="50000" fill="hold" nodeType="withEffect">
                                  <p:stCondLst>
                                    <p:cond delay="0"/>
                                  </p:stCondLst>
                                  <p:childTnLst>
                                    <p:animMotion origin="layout" path="M -0.03698 0.16435 L -2.08333E-6 -2.22222E-6 " pathEditMode="relative" rAng="0" ptsTypes="AA">
                                      <p:cBhvr>
                                        <p:cTn id="116" dur="2000" fill="hold"/>
                                        <p:tgtEl>
                                          <p:spTgt spid="22"/>
                                        </p:tgtEl>
                                        <p:attrNameLst>
                                          <p:attrName>ppt_x</p:attrName>
                                          <p:attrName>ppt_y</p:attrName>
                                        </p:attrNameLst>
                                      </p:cBhvr>
                                      <p:rCtr x="1875" y="-8426"/>
                                    </p:animMotion>
                                  </p:childTnLst>
                                </p:cTn>
                              </p:par>
                              <p:par>
                                <p:cTn id="117" presetID="64" presetClass="path" presetSubtype="0" repeatCount="indefinite" accel="50000" decel="50000" fill="hold" nodeType="withEffect">
                                  <p:stCondLst>
                                    <p:cond delay="0"/>
                                  </p:stCondLst>
                                  <p:childTnLst>
                                    <p:animMotion origin="layout" path="M -0.03802 0.16759 L -1.66667E-6 -2.22222E-6 " pathEditMode="relative" rAng="0" ptsTypes="AA">
                                      <p:cBhvr>
                                        <p:cTn id="118" dur="2000" fill="hold"/>
                                        <p:tgtEl>
                                          <p:spTgt spid="23"/>
                                        </p:tgtEl>
                                        <p:attrNameLst>
                                          <p:attrName>ppt_x</p:attrName>
                                          <p:attrName>ppt_y</p:attrName>
                                        </p:attrNameLst>
                                      </p:cBhvr>
                                      <p:rCtr x="1927" y="-8588"/>
                                    </p:animMotion>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40"/>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22" presetClass="entr" presetSubtype="4" fill="hold" grpId="0" nodeType="clickEffect">
                                  <p:stCondLst>
                                    <p:cond delay="0"/>
                                  </p:stCondLst>
                                  <p:childTnLst>
                                    <p:set>
                                      <p:cBhvr>
                                        <p:cTn id="126" dur="1" fill="hold">
                                          <p:stCondLst>
                                            <p:cond delay="0"/>
                                          </p:stCondLst>
                                        </p:cTn>
                                        <p:tgtEl>
                                          <p:spTgt spid="14"/>
                                        </p:tgtEl>
                                        <p:attrNameLst>
                                          <p:attrName>style.visibility</p:attrName>
                                        </p:attrNameLst>
                                      </p:cBhvr>
                                      <p:to>
                                        <p:strVal val="visible"/>
                                      </p:to>
                                    </p:set>
                                    <p:animEffect transition="in" filter="wipe(down)">
                                      <p:cBhvr>
                                        <p:cTn id="127" dur="3000"/>
                                        <p:tgtEl>
                                          <p:spTgt spid="14"/>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1" fill="hold" grpId="0" nodeType="clickEffect">
                                  <p:stCondLst>
                                    <p:cond delay="0"/>
                                  </p:stCondLst>
                                  <p:childTnLst>
                                    <p:set>
                                      <p:cBhvr>
                                        <p:cTn id="131" dur="1" fill="hold">
                                          <p:stCondLst>
                                            <p:cond delay="0"/>
                                          </p:stCondLst>
                                        </p:cTn>
                                        <p:tgtEl>
                                          <p:spTgt spid="41"/>
                                        </p:tgtEl>
                                        <p:attrNameLst>
                                          <p:attrName>style.visibility</p:attrName>
                                        </p:attrNameLst>
                                      </p:cBhvr>
                                      <p:to>
                                        <p:strVal val="visible"/>
                                      </p:to>
                                    </p:set>
                                    <p:animEffect transition="in" filter="wipe(up)">
                                      <p:cBhvr>
                                        <p:cTn id="132" dur="2000"/>
                                        <p:tgtEl>
                                          <p:spTgt spid="41"/>
                                        </p:tgtEl>
                                      </p:cBhvr>
                                    </p:animEffect>
                                  </p:childTnLst>
                                </p:cTn>
                              </p:par>
                              <p:par>
                                <p:cTn id="133" presetID="1" presetClass="entr" presetSubtype="0" fill="hold" nodeType="withEffect">
                                  <p:stCondLst>
                                    <p:cond delay="0"/>
                                  </p:stCondLst>
                                  <p:childTnLst>
                                    <p:set>
                                      <p:cBhvr>
                                        <p:cTn id="134" dur="1" fill="hold">
                                          <p:stCondLst>
                                            <p:cond delay="0"/>
                                          </p:stCondLst>
                                        </p:cTn>
                                        <p:tgtEl>
                                          <p:spTgt spid="35"/>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33"/>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34"/>
                                        </p:tgtEl>
                                        <p:attrNameLst>
                                          <p:attrName>style.visibility</p:attrName>
                                        </p:attrNameLst>
                                      </p:cBhvr>
                                      <p:to>
                                        <p:strVal val="visible"/>
                                      </p:to>
                                    </p:set>
                                  </p:childTnLst>
                                </p:cTn>
                              </p:par>
                              <p:par>
                                <p:cTn id="139" presetID="64" presetClass="path" presetSubtype="0" accel="50000" decel="50000" fill="hold" nodeType="withEffect">
                                  <p:stCondLst>
                                    <p:cond delay="0"/>
                                  </p:stCondLst>
                                  <p:childTnLst>
                                    <p:animMotion origin="layout" path="M -3.33333E-6 -4.81481E-6 L -0.00143 -0.27384 " pathEditMode="relative" rAng="0" ptsTypes="AA">
                                      <p:cBhvr>
                                        <p:cTn id="140" dur="2000" fill="hold"/>
                                        <p:tgtEl>
                                          <p:spTgt spid="35"/>
                                        </p:tgtEl>
                                        <p:attrNameLst>
                                          <p:attrName>ppt_x</p:attrName>
                                          <p:attrName>ppt_y</p:attrName>
                                        </p:attrNameLst>
                                      </p:cBhvr>
                                      <p:rCtr x="-78" y="-13704"/>
                                    </p:animMotion>
                                  </p:childTnLst>
                                </p:cTn>
                              </p:par>
                              <p:par>
                                <p:cTn id="141" presetID="64" presetClass="path" presetSubtype="0" accel="50000" decel="50000" fill="hold" nodeType="withEffect">
                                  <p:stCondLst>
                                    <p:cond delay="0"/>
                                  </p:stCondLst>
                                  <p:childTnLst>
                                    <p:animMotion origin="layout" path="M -2.08333E-7 -7.40741E-7 L 0.08867 -0.2743 " pathEditMode="relative" rAng="0" ptsTypes="AA">
                                      <p:cBhvr>
                                        <p:cTn id="142" dur="2000" fill="hold"/>
                                        <p:tgtEl>
                                          <p:spTgt spid="33"/>
                                        </p:tgtEl>
                                        <p:attrNameLst>
                                          <p:attrName>ppt_x</p:attrName>
                                          <p:attrName>ppt_y</p:attrName>
                                        </p:attrNameLst>
                                      </p:cBhvr>
                                      <p:rCtr x="4427" y="-13727"/>
                                    </p:animMotion>
                                  </p:childTnLst>
                                </p:cTn>
                              </p:par>
                              <p:par>
                                <p:cTn id="143" presetID="64" presetClass="path" presetSubtype="0" accel="50000" decel="50000" fill="hold" nodeType="withEffect">
                                  <p:stCondLst>
                                    <p:cond delay="0"/>
                                  </p:stCondLst>
                                  <p:childTnLst>
                                    <p:animMotion origin="layout" path="M -4.58333E-6 1.85185E-6 L -0.07799 -0.26921 " pathEditMode="relative" rAng="0" ptsTypes="AA">
                                      <p:cBhvr>
                                        <p:cTn id="144" dur="2000" fill="hold"/>
                                        <p:tgtEl>
                                          <p:spTgt spid="34"/>
                                        </p:tgtEl>
                                        <p:attrNameLst>
                                          <p:attrName>ppt_x</p:attrName>
                                          <p:attrName>ppt_y</p:attrName>
                                        </p:attrNameLst>
                                      </p:cBhvr>
                                      <p:rCtr x="-3906" y="-13472"/>
                                    </p:animMotion>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nodeType="clickEffect">
                                  <p:stCondLst>
                                    <p:cond delay="0"/>
                                  </p:stCondLst>
                                  <p:childTnLst>
                                    <p:set>
                                      <p:cBhvr>
                                        <p:cTn id="148"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 presetClass="entr" presetSubtype="0" fill="hold" nodeType="clickEffect">
                                  <p:stCondLst>
                                    <p:cond delay="0"/>
                                  </p:stCondLst>
                                  <p:childTnLst>
                                    <p:set>
                                      <p:cBhvr>
                                        <p:cTn id="152" dur="1" fill="hold">
                                          <p:stCondLst>
                                            <p:cond delay="0"/>
                                          </p:stCondLst>
                                        </p:cTn>
                                        <p:tgtEl>
                                          <p:spTgt spid="36">
                                            <p:txEl>
                                              <p:pRg st="1" end="1"/>
                                            </p:txEl>
                                          </p:spTgt>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nodeType="clickEffect">
                                  <p:stCondLst>
                                    <p:cond delay="0"/>
                                  </p:stCondLst>
                                  <p:childTnLst>
                                    <p:set>
                                      <p:cBhvr>
                                        <p:cTn id="156" dur="1" fill="hold">
                                          <p:stCondLst>
                                            <p:cond delay="0"/>
                                          </p:stCondLst>
                                        </p:cTn>
                                        <p:tgtEl>
                                          <p:spTgt spid="36">
                                            <p:txEl>
                                              <p:pRg st="2" end="2"/>
                                            </p:txEl>
                                          </p:spTgt>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nodeType="clickEffect">
                                  <p:stCondLst>
                                    <p:cond delay="0"/>
                                  </p:stCondLst>
                                  <p:childTnLst>
                                    <p:set>
                                      <p:cBhvr>
                                        <p:cTn id="160" dur="1" fill="hold">
                                          <p:stCondLst>
                                            <p:cond delay="0"/>
                                          </p:stCondLst>
                                        </p:cTn>
                                        <p:tgtEl>
                                          <p:spTgt spid="36">
                                            <p:txEl>
                                              <p:pRg st="3" end="3"/>
                                            </p:txEl>
                                          </p:spTgt>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64" presetClass="path" presetSubtype="0" accel="50000" decel="50000" fill="hold" nodeType="clickEffect">
                                  <p:stCondLst>
                                    <p:cond delay="0"/>
                                  </p:stCondLst>
                                  <p:childTnLst>
                                    <p:animMotion origin="layout" path="M 0.08867 -0.2743 L 0.08867 -0.59861 " pathEditMode="relative" rAng="0" ptsTypes="AA">
                                      <p:cBhvr>
                                        <p:cTn id="164" dur="2000" fill="hold"/>
                                        <p:tgtEl>
                                          <p:spTgt spid="33"/>
                                        </p:tgtEl>
                                        <p:attrNameLst>
                                          <p:attrName>ppt_x</p:attrName>
                                          <p:attrName>ppt_y</p:attrName>
                                        </p:attrNameLst>
                                      </p:cBhvr>
                                      <p:rCtr x="0" y="-16227"/>
                                    </p:animMotion>
                                  </p:childTnLst>
                                </p:cTn>
                              </p:par>
                              <p:par>
                                <p:cTn id="165" presetID="64" presetClass="path" presetSubtype="0" accel="50000" decel="50000" fill="hold" nodeType="withEffect">
                                  <p:stCondLst>
                                    <p:cond delay="0"/>
                                  </p:stCondLst>
                                  <p:childTnLst>
                                    <p:animMotion origin="layout" path="M -0.00143 -0.27384 L 0.00378 -0.59328 " pathEditMode="relative" rAng="0" ptsTypes="AA">
                                      <p:cBhvr>
                                        <p:cTn id="166" dur="2000" fill="hold"/>
                                        <p:tgtEl>
                                          <p:spTgt spid="35"/>
                                        </p:tgtEl>
                                        <p:attrNameLst>
                                          <p:attrName>ppt_x</p:attrName>
                                          <p:attrName>ppt_y</p:attrName>
                                        </p:attrNameLst>
                                      </p:cBhvr>
                                      <p:rCtr x="547" y="-16597"/>
                                    </p:animMotion>
                                  </p:childTnLst>
                                </p:cTn>
                              </p:par>
                              <p:par>
                                <p:cTn id="167" presetID="64" presetClass="path" presetSubtype="0" accel="50000" decel="50000" fill="hold" nodeType="withEffect">
                                  <p:stCondLst>
                                    <p:cond delay="0"/>
                                  </p:stCondLst>
                                  <p:childTnLst>
                                    <p:animMotion origin="layout" path="M -0.07799 -0.26921 L -0.08294 -0.58634 " pathEditMode="relative" rAng="0" ptsTypes="AA">
                                      <p:cBhvr>
                                        <p:cTn id="168" dur="2000" fill="hold"/>
                                        <p:tgtEl>
                                          <p:spTgt spid="34"/>
                                        </p:tgtEl>
                                        <p:attrNameLst>
                                          <p:attrName>ppt_x</p:attrName>
                                          <p:attrName>ppt_y</p:attrName>
                                        </p:attrNameLst>
                                      </p:cBhvr>
                                      <p:rCtr x="-143" y="-15023"/>
                                    </p:animMotion>
                                  </p:childTnLst>
                                </p:cTn>
                              </p:par>
                            </p:childTnLst>
                          </p:cTn>
                        </p:par>
                        <p:par>
                          <p:cTn id="169" fill="hold">
                            <p:stCondLst>
                              <p:cond delay="2000"/>
                            </p:stCondLst>
                            <p:childTnLst>
                              <p:par>
                                <p:cTn id="170" presetID="64" presetClass="path" presetSubtype="0" repeatCount="indefinite" accel="50000" decel="50000" fill="hold" nodeType="afterEffect">
                                  <p:stCondLst>
                                    <p:cond delay="0"/>
                                  </p:stCondLst>
                                  <p:childTnLst>
                                    <p:animMotion origin="layout" path="M -3.33333E-6 -4.81481E-6 L -0.00625 -0.60023 " pathEditMode="relative" rAng="0" ptsTypes="AA">
                                      <p:cBhvr>
                                        <p:cTn id="171" dur="2000" fill="hold"/>
                                        <p:tgtEl>
                                          <p:spTgt spid="35"/>
                                        </p:tgtEl>
                                        <p:attrNameLst>
                                          <p:attrName>ppt_x</p:attrName>
                                          <p:attrName>ppt_y</p:attrName>
                                        </p:attrNameLst>
                                      </p:cBhvr>
                                      <p:rCtr x="-313" y="-30023"/>
                                    </p:animMotion>
                                  </p:childTnLst>
                                </p:cTn>
                              </p:par>
                              <p:par>
                                <p:cTn id="172" presetID="64" presetClass="path" presetSubtype="0" repeatCount="indefinite" accel="50000" decel="50000" fill="hold" nodeType="withEffect">
                                  <p:stCondLst>
                                    <p:cond delay="0"/>
                                  </p:stCondLst>
                                  <p:childTnLst>
                                    <p:animMotion origin="layout" path="M -2.08333E-7 -7.40741E-7 L 0.05651 -0.58866 " pathEditMode="relative" rAng="0" ptsTypes="AA">
                                      <p:cBhvr>
                                        <p:cTn id="173" dur="2000" fill="hold"/>
                                        <p:tgtEl>
                                          <p:spTgt spid="33"/>
                                        </p:tgtEl>
                                        <p:attrNameLst>
                                          <p:attrName>ppt_x</p:attrName>
                                          <p:attrName>ppt_y</p:attrName>
                                        </p:attrNameLst>
                                      </p:cBhvr>
                                      <p:rCtr x="2826" y="-29444"/>
                                    </p:animMotion>
                                  </p:childTnLst>
                                </p:cTn>
                              </p:par>
                              <p:par>
                                <p:cTn id="174" presetID="64" presetClass="path" presetSubtype="0" repeatCount="indefinite" accel="50000" decel="50000" fill="hold" nodeType="withEffect">
                                  <p:stCondLst>
                                    <p:cond delay="0"/>
                                  </p:stCondLst>
                                  <p:childTnLst>
                                    <p:animMotion origin="layout" path="M -4.58333E-6 1.85185E-6 L -0.07213 -0.59884 " pathEditMode="relative" rAng="0" ptsTypes="AA">
                                      <p:cBhvr>
                                        <p:cTn id="175" dur="2000" fill="hold"/>
                                        <p:tgtEl>
                                          <p:spTgt spid="34"/>
                                        </p:tgtEl>
                                        <p:attrNameLst>
                                          <p:attrName>ppt_x</p:attrName>
                                          <p:attrName>ppt_y</p:attrName>
                                        </p:attrNameLst>
                                      </p:cBhvr>
                                      <p:rCtr x="-3607" y="-29954"/>
                                    </p:animMotion>
                                  </p:childTnLst>
                                </p:cTn>
                              </p:par>
                            </p:childTnLst>
                          </p:cTn>
                        </p:par>
                        <p:par>
                          <p:cTn id="176" fill="hold">
                            <p:stCondLst>
                              <p:cond delay="4000"/>
                            </p:stCondLst>
                            <p:childTnLst>
                              <p:par>
                                <p:cTn id="177" presetID="1" presetClass="entr" presetSubtype="0" fill="hold" nodeType="afterEffect">
                                  <p:stCondLst>
                                    <p:cond delay="0"/>
                                  </p:stCondLst>
                                  <p:childTnLst>
                                    <p:set>
                                      <p:cBhvr>
                                        <p:cTn id="178" dur="1" fill="hold">
                                          <p:stCondLst>
                                            <p:cond delay="0"/>
                                          </p:stCondLst>
                                        </p:cTn>
                                        <p:tgtEl>
                                          <p:spTgt spid="37"/>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38"/>
                                        </p:tgtEl>
                                        <p:attrNameLst>
                                          <p:attrName>style.visibility</p:attrName>
                                        </p:attrNameLst>
                                      </p:cBhvr>
                                      <p:to>
                                        <p:strVal val="visible"/>
                                      </p:to>
                                    </p:set>
                                  </p:childTnLst>
                                </p:cTn>
                              </p:par>
                              <p:par>
                                <p:cTn id="181" presetID="42" presetClass="path" presetSubtype="0" repeatCount="indefinite" accel="50000" decel="50000" fill="hold" nodeType="withEffect">
                                  <p:stCondLst>
                                    <p:cond delay="0"/>
                                  </p:stCondLst>
                                  <p:childTnLst>
                                    <p:animMotion origin="layout" path="M -1.25E-6 -4.07407E-6 L -0.1789 0.57917 " pathEditMode="relative" rAng="0" ptsTypes="AA">
                                      <p:cBhvr>
                                        <p:cTn id="182" dur="3000" fill="hold"/>
                                        <p:tgtEl>
                                          <p:spTgt spid="37"/>
                                        </p:tgtEl>
                                        <p:attrNameLst>
                                          <p:attrName>ppt_x</p:attrName>
                                          <p:attrName>ppt_y</p:attrName>
                                        </p:attrNameLst>
                                      </p:cBhvr>
                                      <p:rCtr x="-8945" y="28958"/>
                                    </p:animMotion>
                                  </p:childTnLst>
                                </p:cTn>
                              </p:par>
                              <p:par>
                                <p:cTn id="183" presetID="42" presetClass="path" presetSubtype="0" repeatCount="indefinite" accel="50000" decel="50000" fill="hold" nodeType="withEffect">
                                  <p:stCondLst>
                                    <p:cond delay="0"/>
                                  </p:stCondLst>
                                  <p:childTnLst>
                                    <p:animMotion origin="layout" path="M -3.33333E-6 -2.22222E-6 L -0.0888 0.58658 " pathEditMode="relative" rAng="0" ptsTypes="AA">
                                      <p:cBhvr>
                                        <p:cTn id="184" dur="3000" fill="hold"/>
                                        <p:tgtEl>
                                          <p:spTgt spid="38"/>
                                        </p:tgtEl>
                                        <p:attrNameLst>
                                          <p:attrName>ppt_x</p:attrName>
                                          <p:attrName>ppt_y</p:attrName>
                                        </p:attrNameLst>
                                      </p:cBhvr>
                                      <p:rCtr x="-4440" y="29329"/>
                                    </p:animMotion>
                                  </p:childTnLst>
                                </p:cTn>
                              </p:par>
                              <p:par>
                                <p:cTn id="185" presetID="1" presetClass="entr" presetSubtype="0" fill="hold" nodeType="withEffect">
                                  <p:stCondLst>
                                    <p:cond delay="0"/>
                                  </p:stCondLst>
                                  <p:childTnLst>
                                    <p:set>
                                      <p:cBhvr>
                                        <p:cTn id="186" dur="1" fill="hold">
                                          <p:stCondLst>
                                            <p:cond delay="0"/>
                                          </p:stCondLst>
                                        </p:cTn>
                                        <p:tgtEl>
                                          <p:spTgt spid="39"/>
                                        </p:tgtEl>
                                        <p:attrNameLst>
                                          <p:attrName>style.visibility</p:attrName>
                                        </p:attrNameLst>
                                      </p:cBhvr>
                                      <p:to>
                                        <p:strVal val="visible"/>
                                      </p:to>
                                    </p:set>
                                  </p:childTnLst>
                                </p:cTn>
                              </p:par>
                              <p:par>
                                <p:cTn id="187" presetID="42" presetClass="path" presetSubtype="0" repeatCount="indefinite" accel="50000" decel="50000" fill="hold" nodeType="withEffect">
                                  <p:stCondLst>
                                    <p:cond delay="0"/>
                                  </p:stCondLst>
                                  <p:childTnLst>
                                    <p:animMotion origin="layout" path="M 2.5E-6 -3.7037E-7 L -0.00703 0.58634 " pathEditMode="relative" rAng="0" ptsTypes="AA">
                                      <p:cBhvr>
                                        <p:cTn id="188" dur="3000" fill="hold"/>
                                        <p:tgtEl>
                                          <p:spTgt spid="39"/>
                                        </p:tgtEl>
                                        <p:attrNameLst>
                                          <p:attrName>ppt_x</p:attrName>
                                          <p:attrName>ppt_y</p:attrName>
                                        </p:attrNameLst>
                                      </p:cBhvr>
                                      <p:rCtr x="-352" y="293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ext Box 3"/>
          <p:cNvSpPr txBox="1">
            <a:spLocks noChangeArrowheads="1"/>
          </p:cNvSpPr>
          <p:nvPr/>
        </p:nvSpPr>
        <p:spPr bwMode="auto">
          <a:xfrm>
            <a:off x="1827212" y="228600"/>
            <a:ext cx="9446181" cy="6463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pPr>
            <a:r>
              <a:rPr lang="en-US" altLang="en-US" sz="3600" dirty="0">
                <a:solidFill>
                  <a:srgbClr val="00B0F0"/>
                </a:solidFill>
                <a:ea typeface="+mj-ea"/>
                <a:cs typeface="Arial" panose="020B0604020202020204" pitchFamily="34" charset="0"/>
              </a:rPr>
              <a:t>ERP: Integrated Solutions</a:t>
            </a:r>
          </a:p>
        </p:txBody>
      </p:sp>
      <p:pic>
        <p:nvPicPr>
          <p:cNvPr id="3072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3411" y="1143000"/>
            <a:ext cx="9144827"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C014DD1E-5D91-48A3-AD6D-45FBA980D106}" type="slidenum">
              <a:rPr lang="en-US" smtClean="0"/>
              <a:t>38</a:t>
            </a:fld>
            <a:endParaRPr lang="en-US" dirty="0"/>
          </a:p>
        </p:txBody>
      </p:sp>
      <p:sp>
        <p:nvSpPr>
          <p:cNvPr id="3" name="Footer Placeholder 2"/>
          <p:cNvSpPr>
            <a:spLocks noGrp="1"/>
          </p:cNvSpPr>
          <p:nvPr>
            <p:ph type="ftr" sz="quarter" idx="11"/>
          </p:nvPr>
        </p:nvSpPr>
        <p:spPr>
          <a:xfrm>
            <a:off x="3453501" y="6492875"/>
            <a:ext cx="5281824" cy="365125"/>
          </a:xfrm>
        </p:spPr>
        <p:txBody>
          <a:bodyPr/>
          <a:lstStyle/>
          <a:p>
            <a:r>
              <a:rPr lang="en-US"/>
              <a:t>© Indirect Taxes Committee, ICAI</a:t>
            </a:r>
            <a:endParaRPr lang="en-US" dirty="0"/>
          </a:p>
        </p:txBody>
      </p:sp>
    </p:spTree>
    <p:extLst>
      <p:ext uri="{BB962C8B-B14F-4D97-AF65-F5344CB8AC3E}">
        <p14:creationId xmlns:p14="http://schemas.microsoft.com/office/powerpoint/2010/main" val="1491068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6" name="Rectangle 6"/>
          <p:cNvSpPr>
            <a:spLocks noGrp="1" noChangeArrowheads="1"/>
          </p:cNvSpPr>
          <p:nvPr>
            <p:ph type="title"/>
          </p:nvPr>
        </p:nvSpPr>
        <p:spPr>
          <a:xfrm>
            <a:off x="1404665" y="160251"/>
            <a:ext cx="10360501" cy="587601"/>
          </a:xfrm>
        </p:spPr>
        <p:txBody>
          <a:bodyPr vert="horz" lIns="0" tIns="0" rIns="0" bIns="0" rtlCol="0" anchor="t" anchorCtr="0">
            <a:noAutofit/>
          </a:bodyPr>
          <a:lstStyle/>
          <a:p>
            <a:r>
              <a:rPr lang="en-US" dirty="0"/>
              <a:t>Audit Testing of GST in Application Software</a:t>
            </a:r>
          </a:p>
        </p:txBody>
      </p:sp>
      <p:sp>
        <p:nvSpPr>
          <p:cNvPr id="5" name="AutoShape 8"/>
          <p:cNvSpPr>
            <a:spLocks noChangeArrowheads="1"/>
          </p:cNvSpPr>
          <p:nvPr/>
        </p:nvSpPr>
        <p:spPr bwMode="auto">
          <a:xfrm>
            <a:off x="1124151" y="1109933"/>
            <a:ext cx="2539339" cy="1143000"/>
          </a:xfrm>
          <a:prstGeom prst="flowChartMultidocument">
            <a:avLst/>
          </a:prstGeom>
          <a:solidFill>
            <a:srgbClr val="0070C0"/>
          </a:solidFill>
          <a:ln w="9525">
            <a:solidFill>
              <a:schemeClr val="tx1"/>
            </a:solidFill>
            <a:miter lim="800000"/>
            <a:headEnd/>
            <a:tailEnd/>
          </a:ln>
          <a:effectLst/>
        </p:spPr>
        <p:txBody>
          <a:bodyPr lIns="104498" tIns="52249" rIns="104498" bIns="52249" anchor="ctr"/>
          <a:lstStyle/>
          <a:p>
            <a:pPr eaLnBrk="0" hangingPunct="0"/>
            <a:r>
              <a:rPr lang="en-US" altLang="en-US" dirty="0">
                <a:latin typeface="Arial Rounded MT Bold" panose="020F0704030504030204" pitchFamily="34" charset="0"/>
              </a:rPr>
              <a:t>Configuration</a:t>
            </a:r>
          </a:p>
        </p:txBody>
      </p:sp>
      <p:sp>
        <p:nvSpPr>
          <p:cNvPr id="6" name="AutoShape 9"/>
          <p:cNvSpPr>
            <a:spLocks noChangeArrowheads="1"/>
          </p:cNvSpPr>
          <p:nvPr/>
        </p:nvSpPr>
        <p:spPr bwMode="auto">
          <a:xfrm>
            <a:off x="5796533" y="3167334"/>
            <a:ext cx="2539339" cy="1143000"/>
          </a:xfrm>
          <a:prstGeom prst="flowChartMultidocument">
            <a:avLst/>
          </a:prstGeom>
          <a:solidFill>
            <a:srgbClr val="7030A0"/>
          </a:solidFill>
          <a:ln w="9525">
            <a:solidFill>
              <a:schemeClr val="tx1"/>
            </a:solidFill>
            <a:miter lim="800000"/>
            <a:headEnd/>
            <a:tailEnd/>
          </a:ln>
          <a:effectLst/>
        </p:spPr>
        <p:txBody>
          <a:bodyPr lIns="104498" tIns="52249" rIns="104498" bIns="52249" anchor="ctr"/>
          <a:lstStyle/>
          <a:p>
            <a:pPr eaLnBrk="0" hangingPunct="0"/>
            <a:r>
              <a:rPr lang="en-US" altLang="en-US" dirty="0">
                <a:latin typeface="Arial Rounded MT Bold" panose="020F0704030504030204" pitchFamily="34" charset="0"/>
              </a:rPr>
              <a:t>Transactions</a:t>
            </a:r>
          </a:p>
        </p:txBody>
      </p:sp>
      <p:sp>
        <p:nvSpPr>
          <p:cNvPr id="7" name="AutoShape 10"/>
          <p:cNvSpPr>
            <a:spLocks noChangeArrowheads="1"/>
          </p:cNvSpPr>
          <p:nvPr/>
        </p:nvSpPr>
        <p:spPr bwMode="auto">
          <a:xfrm>
            <a:off x="4159646" y="3965060"/>
            <a:ext cx="1750028" cy="835025"/>
          </a:xfrm>
          <a:prstGeom prst="flowChartDecision">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4498" tIns="52249" rIns="104498" bIns="52249" anchor="ctr"/>
          <a:lstStyle/>
          <a:p>
            <a:pPr algn="ctr" eaLnBrk="0" hangingPunct="0"/>
            <a:r>
              <a:rPr lang="en-US" altLang="en-US" sz="1400" dirty="0">
                <a:solidFill>
                  <a:schemeClr val="bg1"/>
                </a:solidFill>
                <a:latin typeface="Arial Rounded MT Bold" panose="020F0704030504030204" pitchFamily="34" charset="0"/>
              </a:rPr>
              <a:t>Test</a:t>
            </a:r>
          </a:p>
          <a:p>
            <a:pPr algn="ctr" eaLnBrk="0" hangingPunct="0"/>
            <a:r>
              <a:rPr lang="en-US" altLang="en-US" sz="1400" dirty="0">
                <a:solidFill>
                  <a:schemeClr val="bg1"/>
                </a:solidFill>
                <a:latin typeface="Arial Rounded MT Bold" panose="020F0704030504030204" pitchFamily="34" charset="0"/>
              </a:rPr>
              <a:t>data</a:t>
            </a:r>
          </a:p>
        </p:txBody>
      </p:sp>
      <p:sp>
        <p:nvSpPr>
          <p:cNvPr id="8" name="AutoShape 11"/>
          <p:cNvSpPr>
            <a:spLocks noChangeArrowheads="1"/>
          </p:cNvSpPr>
          <p:nvPr/>
        </p:nvSpPr>
        <p:spPr bwMode="auto">
          <a:xfrm>
            <a:off x="8742166" y="4462734"/>
            <a:ext cx="2539339" cy="1143000"/>
          </a:xfrm>
          <a:prstGeom prst="flowChartMultidocument">
            <a:avLst/>
          </a:prstGeom>
          <a:solidFill>
            <a:srgbClr val="00B050"/>
          </a:solidFill>
          <a:ln w="9525">
            <a:solidFill>
              <a:schemeClr val="tx1"/>
            </a:solidFill>
            <a:miter lim="800000"/>
            <a:headEnd/>
            <a:tailEnd/>
          </a:ln>
          <a:effectLst/>
          <a:extLst/>
        </p:spPr>
        <p:txBody>
          <a:bodyPr lIns="104498" tIns="52249" rIns="104498" bIns="52249" anchor="ctr"/>
          <a:lstStyle/>
          <a:p>
            <a:pPr eaLnBrk="0" hangingPunct="0"/>
            <a:r>
              <a:rPr lang="en-US" altLang="en-US" dirty="0">
                <a:latin typeface="Arial Rounded MT Bold" panose="020F0704030504030204" pitchFamily="34" charset="0"/>
              </a:rPr>
              <a:t>Reports</a:t>
            </a:r>
          </a:p>
        </p:txBody>
      </p:sp>
      <p:sp>
        <p:nvSpPr>
          <p:cNvPr id="9" name="AutoShape 12"/>
          <p:cNvSpPr>
            <a:spLocks noChangeArrowheads="1"/>
          </p:cNvSpPr>
          <p:nvPr/>
        </p:nvSpPr>
        <p:spPr bwMode="auto">
          <a:xfrm>
            <a:off x="7135466" y="4886501"/>
            <a:ext cx="1555346" cy="929173"/>
          </a:xfrm>
          <a:prstGeom prst="flowChartDecision">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4498" tIns="52249" rIns="104498" bIns="52249" anchor="ctr"/>
          <a:lstStyle/>
          <a:p>
            <a:pPr algn="ctr" eaLnBrk="0" hangingPunct="0"/>
            <a:r>
              <a:rPr lang="en-US" altLang="en-US" sz="1400" dirty="0">
                <a:solidFill>
                  <a:schemeClr val="bg1"/>
                </a:solidFill>
                <a:latin typeface="Arial Rounded MT Bold" panose="020F0704030504030204" pitchFamily="34" charset="0"/>
              </a:rPr>
              <a:t>Test</a:t>
            </a:r>
          </a:p>
          <a:p>
            <a:pPr algn="ctr" eaLnBrk="0" hangingPunct="0"/>
            <a:r>
              <a:rPr lang="en-US" altLang="en-US" sz="1400" dirty="0">
                <a:solidFill>
                  <a:schemeClr val="bg1"/>
                </a:solidFill>
                <a:latin typeface="Arial Rounded MT Bold" panose="020F0704030504030204" pitchFamily="34" charset="0"/>
              </a:rPr>
              <a:t> Results</a:t>
            </a:r>
          </a:p>
        </p:txBody>
      </p:sp>
      <p:sp>
        <p:nvSpPr>
          <p:cNvPr id="10" name="AutoShape 13"/>
          <p:cNvSpPr>
            <a:spLocks noChangeArrowheads="1"/>
          </p:cNvSpPr>
          <p:nvPr/>
        </p:nvSpPr>
        <p:spPr bwMode="auto">
          <a:xfrm>
            <a:off x="962235" y="5150920"/>
            <a:ext cx="914162" cy="517525"/>
          </a:xfrm>
          <a:prstGeom prst="parallelogram">
            <a:avLst>
              <a:gd name="adj" fmla="val 33129"/>
            </a:avLst>
          </a:prstGeom>
          <a:solidFill>
            <a:srgbClr val="66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4498" tIns="52249" rIns="104498" bIns="52249" anchor="ctr"/>
          <a:lstStyle/>
          <a:p>
            <a:pPr algn="ctr" eaLnBrk="0" hangingPunct="0"/>
            <a:r>
              <a:rPr lang="en-US" altLang="en-US" sz="1400" dirty="0">
                <a:solidFill>
                  <a:schemeClr val="bg1"/>
                </a:solidFill>
                <a:latin typeface="Arial Rounded MT Bold" panose="020F0704030504030204" pitchFamily="34" charset="0"/>
              </a:rPr>
              <a:t>Issue</a:t>
            </a:r>
          </a:p>
        </p:txBody>
      </p:sp>
      <p:sp>
        <p:nvSpPr>
          <p:cNvPr id="11" name="AutoShape 14"/>
          <p:cNvSpPr>
            <a:spLocks noChangeArrowheads="1"/>
          </p:cNvSpPr>
          <p:nvPr/>
        </p:nvSpPr>
        <p:spPr bwMode="auto">
          <a:xfrm>
            <a:off x="1798681" y="4727844"/>
            <a:ext cx="812588" cy="609600"/>
          </a:xfrm>
          <a:prstGeom prst="plus">
            <a:avLst>
              <a:gd name="adj" fmla="val 25000"/>
            </a:avLst>
          </a:prstGeom>
          <a:solidFill>
            <a:srgbClr val="66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4498" tIns="52249" rIns="104498" bIns="52249" anchor="ctr"/>
          <a:lstStyle/>
          <a:p>
            <a:pPr algn="ctr" eaLnBrk="0" hangingPunct="0"/>
            <a:r>
              <a:rPr lang="en-US" altLang="en-US" sz="1400" dirty="0">
                <a:solidFill>
                  <a:schemeClr val="bg1"/>
                </a:solidFill>
                <a:latin typeface="Arial Rounded MT Bold" panose="020F0704030504030204" pitchFamily="34" charset="0"/>
              </a:rPr>
              <a:t>Test</a:t>
            </a:r>
          </a:p>
          <a:p>
            <a:pPr algn="ctr" eaLnBrk="0" hangingPunct="0"/>
            <a:r>
              <a:rPr lang="en-US" altLang="en-US" sz="1400" dirty="0">
                <a:solidFill>
                  <a:schemeClr val="bg1"/>
                </a:solidFill>
                <a:latin typeface="Arial Rounded MT Bold" panose="020F0704030504030204" pitchFamily="34" charset="0"/>
              </a:rPr>
              <a:t>Plan</a:t>
            </a:r>
          </a:p>
        </p:txBody>
      </p:sp>
      <p:sp>
        <p:nvSpPr>
          <p:cNvPr id="12" name="AutoShape 17"/>
          <p:cNvSpPr>
            <a:spLocks noChangeArrowheads="1"/>
          </p:cNvSpPr>
          <p:nvPr/>
        </p:nvSpPr>
        <p:spPr bwMode="auto">
          <a:xfrm>
            <a:off x="3140809" y="2279920"/>
            <a:ext cx="2539339" cy="1143000"/>
          </a:xfrm>
          <a:prstGeom prst="flowChartMultidocument">
            <a:avLst/>
          </a:prstGeom>
          <a:solidFill>
            <a:schemeClr val="bg2"/>
          </a:solidFill>
          <a:ln w="9525">
            <a:solidFill>
              <a:schemeClr val="tx1"/>
            </a:solidFill>
            <a:miter lim="800000"/>
            <a:headEnd/>
            <a:tailEnd/>
          </a:ln>
          <a:effectLst/>
        </p:spPr>
        <p:txBody>
          <a:bodyPr lIns="104498" tIns="52249" rIns="104498" bIns="52249" anchor="ctr"/>
          <a:lstStyle/>
          <a:p>
            <a:pPr eaLnBrk="0" hangingPunct="0"/>
            <a:r>
              <a:rPr lang="en-US" altLang="en-US" dirty="0">
                <a:latin typeface="Arial Rounded MT Bold" panose="020F0704030504030204" pitchFamily="34" charset="0"/>
              </a:rPr>
              <a:t>Masters</a:t>
            </a:r>
          </a:p>
        </p:txBody>
      </p:sp>
      <p:sp>
        <p:nvSpPr>
          <p:cNvPr id="13" name="AutoShape 19"/>
          <p:cNvSpPr>
            <a:spLocks noChangeArrowheads="1"/>
          </p:cNvSpPr>
          <p:nvPr/>
        </p:nvSpPr>
        <p:spPr bwMode="auto">
          <a:xfrm rot="2075590">
            <a:off x="2457810" y="2205504"/>
            <a:ext cx="792787" cy="266219"/>
          </a:xfrm>
          <a:prstGeom prst="rightArrow">
            <a:avLst>
              <a:gd name="adj1" fmla="val 50000"/>
              <a:gd name="adj2" fmla="val 72727"/>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4498" tIns="52249" rIns="104498" bIns="52249" anchor="ctr"/>
          <a:lstStyle/>
          <a:p>
            <a:endParaRPr lang="en-US" dirty="0">
              <a:latin typeface="Arial Rounded MT Bold" panose="020F0704030504030204" pitchFamily="34" charset="0"/>
            </a:endParaRPr>
          </a:p>
        </p:txBody>
      </p:sp>
      <p:sp>
        <p:nvSpPr>
          <p:cNvPr id="14" name="AutoShape 20"/>
          <p:cNvSpPr>
            <a:spLocks noChangeArrowheads="1"/>
          </p:cNvSpPr>
          <p:nvPr/>
        </p:nvSpPr>
        <p:spPr bwMode="auto">
          <a:xfrm rot="2075590">
            <a:off x="5154783" y="3159564"/>
            <a:ext cx="720020" cy="262198"/>
          </a:xfrm>
          <a:prstGeom prst="rightArrow">
            <a:avLst>
              <a:gd name="adj1" fmla="val 50000"/>
              <a:gd name="adj2" fmla="val 57143"/>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4498" tIns="52249" rIns="104498" bIns="52249" anchor="ctr"/>
          <a:lstStyle/>
          <a:p>
            <a:endParaRPr lang="en-US" dirty="0">
              <a:latin typeface="Arial Rounded MT Bold" panose="020F0704030504030204" pitchFamily="34" charset="0"/>
            </a:endParaRPr>
          </a:p>
        </p:txBody>
      </p:sp>
      <p:sp>
        <p:nvSpPr>
          <p:cNvPr id="15" name="AutoShape 21"/>
          <p:cNvSpPr>
            <a:spLocks noChangeArrowheads="1"/>
          </p:cNvSpPr>
          <p:nvPr/>
        </p:nvSpPr>
        <p:spPr bwMode="auto">
          <a:xfrm rot="2075590">
            <a:off x="7654131" y="4308420"/>
            <a:ext cx="1164492" cy="261531"/>
          </a:xfrm>
          <a:prstGeom prst="rightArrow">
            <a:avLst>
              <a:gd name="adj1" fmla="val 50000"/>
              <a:gd name="adj2" fmla="val 72928"/>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4498" tIns="52249" rIns="104498" bIns="52249" anchor="ctr"/>
          <a:lstStyle/>
          <a:p>
            <a:endParaRPr lang="en-US" dirty="0">
              <a:latin typeface="Arial Rounded MT Bold" panose="020F0704030504030204" pitchFamily="34" charset="0"/>
            </a:endParaRPr>
          </a:p>
        </p:txBody>
      </p:sp>
      <p:cxnSp>
        <p:nvCxnSpPr>
          <p:cNvPr id="16" name="Elbow Connector 15"/>
          <p:cNvCxnSpPr>
            <a:stCxn id="7" idx="2"/>
          </p:cNvCxnSpPr>
          <p:nvPr/>
        </p:nvCxnSpPr>
        <p:spPr>
          <a:xfrm rot="16200000" flipH="1">
            <a:off x="6765058" y="3069688"/>
            <a:ext cx="96656" cy="3557449"/>
          </a:xfrm>
          <a:prstGeom prst="bentConnector2">
            <a:avLst/>
          </a:prstGeom>
          <a:ln w="952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586724" y="4632308"/>
            <a:ext cx="2957733" cy="225334"/>
          </a:xfrm>
          <a:prstGeom prst="rect">
            <a:avLst/>
          </a:prstGeom>
          <a:noFill/>
        </p:spPr>
        <p:txBody>
          <a:bodyPr wrap="none" lIns="0" tIns="41799" rIns="0" bIns="0" rtlCol="0">
            <a:spAutoFit/>
          </a:bodyPr>
          <a:lstStyle/>
          <a:p>
            <a:pPr>
              <a:lnSpc>
                <a:spcPct val="85000"/>
              </a:lnSpc>
              <a:spcAft>
                <a:spcPts val="686"/>
              </a:spcAft>
              <a:buClr>
                <a:schemeClr val="accent2"/>
              </a:buClr>
              <a:buSzPct val="70000"/>
            </a:pPr>
            <a:r>
              <a:rPr lang="en-US" sz="1400" dirty="0">
                <a:latin typeface="Arial Rounded MT Bold" panose="020F0704030504030204" pitchFamily="34" charset="0"/>
              </a:rPr>
              <a:t>Pass: Complies with requirements</a:t>
            </a:r>
          </a:p>
        </p:txBody>
      </p:sp>
      <p:cxnSp>
        <p:nvCxnSpPr>
          <p:cNvPr id="18" name="Elbow Connector 17"/>
          <p:cNvCxnSpPr>
            <a:stCxn id="7" idx="2"/>
          </p:cNvCxnSpPr>
          <p:nvPr/>
        </p:nvCxnSpPr>
        <p:spPr>
          <a:xfrm rot="5400000">
            <a:off x="3699610" y="3561689"/>
            <a:ext cx="96656" cy="2573448"/>
          </a:xfrm>
          <a:prstGeom prst="bentConnector2">
            <a:avLst/>
          </a:prstGeom>
          <a:ln w="952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697131" y="4634580"/>
            <a:ext cx="1198277" cy="225334"/>
          </a:xfrm>
          <a:prstGeom prst="rect">
            <a:avLst/>
          </a:prstGeom>
          <a:noFill/>
        </p:spPr>
        <p:txBody>
          <a:bodyPr wrap="none" lIns="0" tIns="41799" rIns="0" bIns="0" rtlCol="0">
            <a:spAutoFit/>
          </a:bodyPr>
          <a:lstStyle/>
          <a:p>
            <a:pPr>
              <a:lnSpc>
                <a:spcPct val="85000"/>
              </a:lnSpc>
              <a:spcAft>
                <a:spcPts val="686"/>
              </a:spcAft>
              <a:buClr>
                <a:schemeClr val="accent2"/>
              </a:buClr>
              <a:buSzPct val="70000"/>
            </a:pPr>
            <a:r>
              <a:rPr lang="en-US" sz="1400" dirty="0">
                <a:latin typeface="Arial Rounded MT Bold" panose="020F0704030504030204" pitchFamily="34" charset="0"/>
              </a:rPr>
              <a:t>Map with GST</a:t>
            </a:r>
          </a:p>
        </p:txBody>
      </p:sp>
      <p:cxnSp>
        <p:nvCxnSpPr>
          <p:cNvPr id="20" name="Elbow Connector 19"/>
          <p:cNvCxnSpPr/>
          <p:nvPr/>
        </p:nvCxnSpPr>
        <p:spPr>
          <a:xfrm rot="16200000" flipH="1">
            <a:off x="9938113" y="4064264"/>
            <a:ext cx="96656" cy="3557449"/>
          </a:xfrm>
          <a:prstGeom prst="bentConnector2">
            <a:avLst/>
          </a:prstGeom>
          <a:ln w="9525">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8427797" y="5699124"/>
            <a:ext cx="1798441" cy="225334"/>
          </a:xfrm>
          <a:prstGeom prst="rect">
            <a:avLst/>
          </a:prstGeom>
          <a:noFill/>
        </p:spPr>
        <p:txBody>
          <a:bodyPr wrap="none" lIns="0" tIns="41799" rIns="0" bIns="0" rtlCol="0">
            <a:spAutoFit/>
          </a:bodyPr>
          <a:lstStyle/>
          <a:p>
            <a:pPr>
              <a:lnSpc>
                <a:spcPct val="85000"/>
              </a:lnSpc>
              <a:spcAft>
                <a:spcPts val="686"/>
              </a:spcAft>
              <a:buClr>
                <a:schemeClr val="accent2"/>
              </a:buClr>
              <a:buSzPct val="70000"/>
            </a:pPr>
            <a:r>
              <a:rPr lang="en-US" sz="1400" dirty="0">
                <a:latin typeface="Arial Rounded MT Bold" panose="020F0704030504030204" pitchFamily="34" charset="0"/>
              </a:rPr>
              <a:t>Post-Implementation</a:t>
            </a:r>
          </a:p>
        </p:txBody>
      </p:sp>
      <p:cxnSp>
        <p:nvCxnSpPr>
          <p:cNvPr id="22" name="Elbow Connector 21"/>
          <p:cNvCxnSpPr>
            <a:endCxn id="10" idx="2"/>
          </p:cNvCxnSpPr>
          <p:nvPr/>
        </p:nvCxnSpPr>
        <p:spPr>
          <a:xfrm rot="10800000">
            <a:off x="1762126" y="5409683"/>
            <a:ext cx="6421736" cy="449216"/>
          </a:xfrm>
          <a:prstGeom prst="bentConnector3">
            <a:avLst>
              <a:gd name="adj1" fmla="val 50000"/>
            </a:avLst>
          </a:prstGeom>
          <a:ln w="952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465433" y="5674100"/>
            <a:ext cx="1939955" cy="225334"/>
          </a:xfrm>
          <a:prstGeom prst="rect">
            <a:avLst/>
          </a:prstGeom>
          <a:noFill/>
        </p:spPr>
        <p:txBody>
          <a:bodyPr wrap="none" lIns="0" tIns="41799" rIns="0" bIns="0" rtlCol="0">
            <a:spAutoFit/>
          </a:bodyPr>
          <a:lstStyle/>
          <a:p>
            <a:pPr>
              <a:lnSpc>
                <a:spcPct val="85000"/>
              </a:lnSpc>
              <a:spcAft>
                <a:spcPts val="686"/>
              </a:spcAft>
              <a:buClr>
                <a:schemeClr val="accent2"/>
              </a:buClr>
              <a:buSzPct val="70000"/>
            </a:pPr>
            <a:r>
              <a:rPr lang="en-US" sz="1400" dirty="0">
                <a:latin typeface="Arial Rounded MT Bold" panose="020F0704030504030204" pitchFamily="34" charset="0"/>
              </a:rPr>
              <a:t>Fail – Does not comply</a:t>
            </a:r>
          </a:p>
        </p:txBody>
      </p:sp>
      <p:cxnSp>
        <p:nvCxnSpPr>
          <p:cNvPr id="24" name="Elbow Connector 23"/>
          <p:cNvCxnSpPr>
            <a:cxnSpLocks/>
          </p:cNvCxnSpPr>
          <p:nvPr/>
        </p:nvCxnSpPr>
        <p:spPr>
          <a:xfrm rot="5400000" flipH="1" flipV="1">
            <a:off x="3556569" y="2487879"/>
            <a:ext cx="888375" cy="3591560"/>
          </a:xfrm>
          <a:prstGeom prst="bentConnector2">
            <a:avLst/>
          </a:prstGeom>
          <a:ln w="952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318113" y="3831620"/>
            <a:ext cx="2400272" cy="225334"/>
          </a:xfrm>
          <a:prstGeom prst="rect">
            <a:avLst/>
          </a:prstGeom>
          <a:noFill/>
        </p:spPr>
        <p:txBody>
          <a:bodyPr wrap="none" lIns="0" tIns="41799" rIns="0" bIns="0" rtlCol="0">
            <a:spAutoFit/>
          </a:bodyPr>
          <a:lstStyle/>
          <a:p>
            <a:pPr>
              <a:lnSpc>
                <a:spcPct val="85000"/>
              </a:lnSpc>
              <a:spcAft>
                <a:spcPts val="686"/>
              </a:spcAft>
              <a:buClr>
                <a:schemeClr val="accent2"/>
              </a:buClr>
              <a:buSzPct val="70000"/>
            </a:pPr>
            <a:r>
              <a:rPr lang="en-US" sz="1400" dirty="0">
                <a:latin typeface="Arial Rounded MT Bold" panose="020F0704030504030204" pitchFamily="34" charset="0"/>
              </a:rPr>
              <a:t>Pre-Implementation Testing</a:t>
            </a:r>
          </a:p>
        </p:txBody>
      </p:sp>
      <p:sp>
        <p:nvSpPr>
          <p:cNvPr id="2" name="Slide Number Placeholder 1"/>
          <p:cNvSpPr>
            <a:spLocks noGrp="1"/>
          </p:cNvSpPr>
          <p:nvPr>
            <p:ph type="sldNum" sz="quarter" idx="12"/>
          </p:nvPr>
        </p:nvSpPr>
        <p:spPr/>
        <p:txBody>
          <a:bodyPr/>
          <a:lstStyle/>
          <a:p>
            <a:fld id="{C014DD1E-5D91-48A3-AD6D-45FBA980D106}" type="slidenum">
              <a:rPr lang="en-US" smtClean="0"/>
              <a:t>39</a:t>
            </a:fld>
            <a:endParaRPr lang="en-US" dirty="0"/>
          </a:p>
        </p:txBody>
      </p:sp>
      <p:sp>
        <p:nvSpPr>
          <p:cNvPr id="3" name="Footer Placeholder 2"/>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4240990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228601"/>
            <a:ext cx="10360501" cy="1219200"/>
          </a:xfrm>
        </p:spPr>
        <p:txBody>
          <a:bodyPr>
            <a:normAutofit/>
          </a:bodyPr>
          <a:lstStyle/>
          <a:p>
            <a:r>
              <a:rPr lang="en-US" dirty="0"/>
              <a:t>Data Analytics – the New Frontier:</a:t>
            </a:r>
            <a:br>
              <a:rPr lang="en-US" dirty="0"/>
            </a:br>
            <a:r>
              <a:rPr lang="en-US" dirty="0"/>
              <a:t>Insightful analysis using Technology</a:t>
            </a:r>
            <a:endParaRPr lang="en-GB" dirty="0"/>
          </a:p>
        </p:txBody>
      </p:sp>
      <p:pic>
        <p:nvPicPr>
          <p:cNvPr id="4" name="Content Placeholder 3" descr="http://m.c.lnkd.licdn.com/mpr/mpr/p/7/000/28d/366/36860bc.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79612" y="1447801"/>
            <a:ext cx="8229600" cy="5029200"/>
          </a:xfrm>
          <a:prstGeom prst="rect">
            <a:avLst/>
          </a:prstGeom>
          <a:noFill/>
          <a:ln>
            <a:noFill/>
          </a:ln>
        </p:spPr>
      </p:pic>
      <p:sp>
        <p:nvSpPr>
          <p:cNvPr id="3" name="Footer Placeholder 2"/>
          <p:cNvSpPr>
            <a:spLocks noGrp="1"/>
          </p:cNvSpPr>
          <p:nvPr>
            <p:ph type="ftr" sz="quarter" idx="11"/>
          </p:nvPr>
        </p:nvSpPr>
        <p:spPr>
          <a:xfrm>
            <a:off x="3453501" y="6492875"/>
            <a:ext cx="5281824" cy="365125"/>
          </a:xfrm>
        </p:spPr>
        <p:txBody>
          <a:bodyPr/>
          <a:lstStyle/>
          <a:p>
            <a:r>
              <a:rPr lang="en-US" dirty="0"/>
              <a:t>© Indirect Taxes Committee, ICAI</a:t>
            </a:r>
          </a:p>
        </p:txBody>
      </p:sp>
      <p:sp>
        <p:nvSpPr>
          <p:cNvPr id="5" name="Slide Number Placeholder 4"/>
          <p:cNvSpPr>
            <a:spLocks noGrp="1"/>
          </p:cNvSpPr>
          <p:nvPr>
            <p:ph type="sldNum" sz="quarter" idx="12"/>
          </p:nvPr>
        </p:nvSpPr>
        <p:spPr/>
        <p:txBody>
          <a:bodyPr/>
          <a:lstStyle/>
          <a:p>
            <a:fld id="{C014DD1E-5D91-48A3-AD6D-45FBA980D106}" type="slidenum">
              <a:rPr lang="en-US" smtClean="0"/>
              <a:t>40</a:t>
            </a:fld>
            <a:endParaRPr lang="en-US" dirty="0"/>
          </a:p>
        </p:txBody>
      </p:sp>
    </p:spTree>
    <p:extLst>
      <p:ext uri="{BB962C8B-B14F-4D97-AF65-F5344CB8AC3E}">
        <p14:creationId xmlns:p14="http://schemas.microsoft.com/office/powerpoint/2010/main" val="4191545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18883" y="228600"/>
            <a:ext cx="10360501" cy="1096963"/>
          </a:xfrm>
        </p:spPr>
        <p:txBody>
          <a:bodyPr/>
          <a:lstStyle/>
          <a:p>
            <a:pPr algn="ctr"/>
            <a:r>
              <a:rPr lang="en-US" dirty="0"/>
              <a:t>Technology has its own breakdowns: IS Audit</a:t>
            </a:r>
            <a:endParaRPr lang="en-GB"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995" y="1600200"/>
            <a:ext cx="8069017"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a:xfrm>
            <a:off x="3453501" y="6569075"/>
            <a:ext cx="5281824" cy="365125"/>
          </a:xfrm>
        </p:spPr>
        <p:txBody>
          <a:bodyPr/>
          <a:lstStyle/>
          <a:p>
            <a:r>
              <a:rPr lang="en-US" dirty="0"/>
              <a:t>© Indirect Taxes Committee, ICAI</a:t>
            </a:r>
          </a:p>
        </p:txBody>
      </p:sp>
      <p:sp>
        <p:nvSpPr>
          <p:cNvPr id="3" name="Slide Number Placeholder 2"/>
          <p:cNvSpPr>
            <a:spLocks noGrp="1"/>
          </p:cNvSpPr>
          <p:nvPr>
            <p:ph type="sldNum" sz="quarter" idx="12"/>
          </p:nvPr>
        </p:nvSpPr>
        <p:spPr/>
        <p:txBody>
          <a:bodyPr/>
          <a:lstStyle/>
          <a:p>
            <a:fld id="{C014DD1E-5D91-48A3-AD6D-45FBA980D106}" type="slidenum">
              <a:rPr lang="en-US" smtClean="0"/>
              <a:t>41</a:t>
            </a:fld>
            <a:endParaRPr lang="en-US" dirty="0"/>
          </a:p>
        </p:txBody>
      </p:sp>
    </p:spTree>
    <p:extLst>
      <p:ext uri="{BB962C8B-B14F-4D97-AF65-F5344CB8AC3E}">
        <p14:creationId xmlns:p14="http://schemas.microsoft.com/office/powerpoint/2010/main" val="320715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A013F82-EE5E-44EE-A61D-E31C6657F26F}" type="slidenum">
              <a:rPr lang="en-GB" smtClean="0"/>
              <a:t>42</a:t>
            </a:fld>
            <a:endParaRPr lang="en-GB" dirty="0"/>
          </a:p>
        </p:txBody>
      </p:sp>
      <p:graphicFrame>
        <p:nvGraphicFramePr>
          <p:cNvPr id="3" name="Content Placeholder 2"/>
          <p:cNvGraphicFramePr>
            <a:graphicFrameLocks noGrp="1"/>
          </p:cNvGraphicFramePr>
          <p:nvPr>
            <p:ph idx="4294967295"/>
            <p:extLst/>
          </p:nvPr>
        </p:nvGraphicFramePr>
        <p:xfrm>
          <a:off x="1141412" y="2438400"/>
          <a:ext cx="10210800" cy="182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3965299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5933457A-2052-45AD-A298-6359F75EB6D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lvlOne"/>
        </p:bldSub>
      </p:bldGraphic>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351357" y="114226"/>
            <a:ext cx="8438417" cy="646163"/>
          </a:xfrm>
          <a:prstGeom prst="rect">
            <a:avLst/>
          </a:prstGeom>
          <a:noFill/>
        </p:spPr>
        <p:txBody>
          <a:bodyPr wrap="square" rtlCol="0">
            <a:spAutoFit/>
          </a:bodyPr>
          <a:lstStyle/>
          <a:p>
            <a:pPr marL="0" lvl="1" algn="ctr"/>
            <a:r>
              <a:rPr lang="en-US" sz="3600" dirty="0">
                <a:solidFill>
                  <a:srgbClr val="00B0F0"/>
                </a:solidFill>
                <a:latin typeface="Arial" panose="020B0604020202020204" pitchFamily="34" charset="0"/>
                <a:ea typeface="+mj-ea"/>
                <a:cs typeface="Arial" panose="020B0604020202020204" pitchFamily="34" charset="0"/>
              </a:rPr>
              <a:t>ERP</a:t>
            </a:r>
          </a:p>
        </p:txBody>
      </p:sp>
      <p:graphicFrame>
        <p:nvGraphicFramePr>
          <p:cNvPr id="3" name="Diagram 2"/>
          <p:cNvGraphicFramePr/>
          <p:nvPr>
            <p:extLst/>
          </p:nvPr>
        </p:nvGraphicFramePr>
        <p:xfrm>
          <a:off x="1141413" y="381000"/>
          <a:ext cx="8476358" cy="47809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149709005"/>
              </p:ext>
            </p:extLst>
          </p:nvPr>
        </p:nvGraphicFramePr>
        <p:xfrm>
          <a:off x="684212" y="5161907"/>
          <a:ext cx="10972800" cy="1645491"/>
        </p:xfrm>
        <a:graphic>
          <a:graphicData uri="http://schemas.openxmlformats.org/drawingml/2006/table">
            <a:tbl>
              <a:tblPr firstRow="1" bandRow="1">
                <a:tableStyleId>{5DA37D80-6434-44D0-A028-1B22A696006F}</a:tableStyleId>
              </a:tblPr>
              <a:tblGrid>
                <a:gridCol w="5525870">
                  <a:extLst>
                    <a:ext uri="{9D8B030D-6E8A-4147-A177-3AD203B41FA5}">
                      <a16:colId xmlns:a16="http://schemas.microsoft.com/office/drawing/2014/main" val="20000"/>
                    </a:ext>
                  </a:extLst>
                </a:gridCol>
                <a:gridCol w="5446930">
                  <a:extLst>
                    <a:ext uri="{9D8B030D-6E8A-4147-A177-3AD203B41FA5}">
                      <a16:colId xmlns:a16="http://schemas.microsoft.com/office/drawing/2014/main" val="20001"/>
                    </a:ext>
                  </a:extLst>
                </a:gridCol>
              </a:tblGrid>
              <a:tr h="16454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latin typeface="Cambria" pitchFamily="18" charset="0"/>
                        </a:rPr>
                        <a:t>Modifications in accounting system considering headings for credits,  classification of goods / services, RC liability, output tax liability etc. </a:t>
                      </a:r>
                    </a:p>
                  </a:txBody>
                  <a:tcPr marL="84384" marR="84384" marT="45708" marB="45708">
                    <a:solidFill>
                      <a:srgbClr val="002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rgbClr val="002060"/>
                          </a:solidFill>
                          <a:latin typeface="Cambria" pitchFamily="18" charset="0"/>
                        </a:rPr>
                        <a:t>Modifications considering Time of supply of goods / services.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rgbClr val="002060"/>
                          </a:solidFill>
                          <a:latin typeface="Cambria" pitchFamily="18" charset="0"/>
                        </a:rPr>
                        <a:t> </a:t>
                      </a:r>
                      <a:r>
                        <a:rPr lang="en-US" sz="1800" b="0" dirty="0">
                          <a:solidFill>
                            <a:srgbClr val="002060"/>
                          </a:solidFill>
                          <a:latin typeface="Cambria" pitchFamily="18" charset="0"/>
                        </a:rPr>
                        <a:t>For ex:  In case of advance receipts,  time of supply would be date of advance receipts when such receipts are before issue of invoice / removal of goods.</a:t>
                      </a:r>
                      <a:endParaRPr lang="en-IN" sz="2000" b="0" dirty="0">
                        <a:solidFill>
                          <a:srgbClr val="002060"/>
                        </a:solidFill>
                        <a:latin typeface="Cambria" pitchFamily="18" charset="0"/>
                      </a:endParaRPr>
                    </a:p>
                  </a:txBody>
                  <a:tcPr marL="84384" marR="84384" marT="45708" marB="45708">
                    <a:solidFill>
                      <a:schemeClr val="accent1">
                        <a:lumMod val="20000"/>
                        <a:lumOff val="80000"/>
                      </a:schemeClr>
                    </a:solidFill>
                  </a:tcPr>
                </a:tc>
                <a:extLst>
                  <a:ext uri="{0D108BD9-81ED-4DB2-BD59-A6C34878D82A}">
                    <a16:rowId xmlns:a16="http://schemas.microsoft.com/office/drawing/2014/main" val="10000"/>
                  </a:ext>
                </a:extLst>
              </a:tr>
            </a:tbl>
          </a:graphicData>
        </a:graphic>
      </p:graphicFrame>
      <p:sp>
        <p:nvSpPr>
          <p:cNvPr id="2" name="Slide Number Placeholder 1"/>
          <p:cNvSpPr>
            <a:spLocks noGrp="1"/>
          </p:cNvSpPr>
          <p:nvPr>
            <p:ph type="sldNum" sz="quarter" idx="12"/>
          </p:nvPr>
        </p:nvSpPr>
        <p:spPr>
          <a:xfrm>
            <a:off x="11098477" y="6356352"/>
            <a:ext cx="1015735" cy="365125"/>
          </a:xfrm>
        </p:spPr>
        <p:txBody>
          <a:bodyPr/>
          <a:lstStyle/>
          <a:p>
            <a:fld id="{C014DD1E-5D91-48A3-AD6D-45FBA980D106}" type="slidenum">
              <a:rPr lang="en-US" smtClean="0"/>
              <a:t>43</a:t>
            </a:fld>
            <a:endParaRPr lang="en-US" dirty="0"/>
          </a:p>
        </p:txBody>
      </p:sp>
    </p:spTree>
    <p:extLst>
      <p:ext uri="{BB962C8B-B14F-4D97-AF65-F5344CB8AC3E}">
        <p14:creationId xmlns:p14="http://schemas.microsoft.com/office/powerpoint/2010/main" val="2844238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883" y="274638"/>
            <a:ext cx="10360501" cy="1036638"/>
          </a:xfrm>
        </p:spPr>
        <p:txBody>
          <a:bodyPr>
            <a:normAutofit fontScale="90000"/>
          </a:bodyPr>
          <a:lstStyle/>
          <a:p>
            <a:pPr algn="ctr"/>
            <a:r>
              <a:rPr lang="en-IN" dirty="0"/>
              <a:t>1.Master Data Management: </a:t>
            </a:r>
            <a:br>
              <a:rPr lang="en-IN" dirty="0"/>
            </a:br>
            <a:r>
              <a:rPr lang="en-IN" dirty="0"/>
              <a:t>Chart of Accounts</a:t>
            </a:r>
            <a:endParaRPr lang="en-GB" dirty="0"/>
          </a:p>
        </p:txBody>
      </p:sp>
      <p:sp>
        <p:nvSpPr>
          <p:cNvPr id="13" name="Slide Number Placeholder 12"/>
          <p:cNvSpPr>
            <a:spLocks noGrp="1"/>
          </p:cNvSpPr>
          <p:nvPr>
            <p:ph type="sldNum" sz="quarter" idx="12"/>
          </p:nvPr>
        </p:nvSpPr>
        <p:spPr>
          <a:prstGeom prst="rect">
            <a:avLst/>
          </a:prstGeom>
        </p:spPr>
        <p:txBody>
          <a:bodyPr/>
          <a:lstStyle/>
          <a:p>
            <a:fld id="{B6F15528-21DE-4FAA-801E-634DDDAF4B2B}" type="slidenum">
              <a:rPr lang="en-US" smtClean="0"/>
              <a:pPr/>
              <a:t>44</a:t>
            </a:fld>
            <a:endParaRPr lang="en-US" dirty="0"/>
          </a:p>
        </p:txBody>
      </p:sp>
      <p:graphicFrame>
        <p:nvGraphicFramePr>
          <p:cNvPr id="15" name="Table 14"/>
          <p:cNvGraphicFramePr>
            <a:graphicFrameLocks noGrp="1"/>
          </p:cNvGraphicFramePr>
          <p:nvPr>
            <p:extLst>
              <p:ext uri="{D42A27DB-BD31-4B8C-83A1-F6EECF244321}">
                <p14:modId xmlns:p14="http://schemas.microsoft.com/office/powerpoint/2010/main" val="782768380"/>
              </p:ext>
            </p:extLst>
          </p:nvPr>
        </p:nvGraphicFramePr>
        <p:xfrm>
          <a:off x="1141412" y="1447800"/>
          <a:ext cx="10437972" cy="4908552"/>
        </p:xfrm>
        <a:graphic>
          <a:graphicData uri="http://schemas.openxmlformats.org/drawingml/2006/table">
            <a:tbl>
              <a:tblPr firstRow="1" bandRow="1" bandCol="1">
                <a:tableStyleId>{17292A2E-F333-43FB-9621-5CBBE7FDCDCB}</a:tableStyleId>
              </a:tblPr>
              <a:tblGrid>
                <a:gridCol w="3360072">
                  <a:extLst>
                    <a:ext uri="{9D8B030D-6E8A-4147-A177-3AD203B41FA5}">
                      <a16:colId xmlns:a16="http://schemas.microsoft.com/office/drawing/2014/main" val="20003"/>
                    </a:ext>
                  </a:extLst>
                </a:gridCol>
                <a:gridCol w="2926509">
                  <a:extLst>
                    <a:ext uri="{9D8B030D-6E8A-4147-A177-3AD203B41FA5}">
                      <a16:colId xmlns:a16="http://schemas.microsoft.com/office/drawing/2014/main" val="20004"/>
                    </a:ext>
                  </a:extLst>
                </a:gridCol>
                <a:gridCol w="4151391">
                  <a:extLst>
                    <a:ext uri="{9D8B030D-6E8A-4147-A177-3AD203B41FA5}">
                      <a16:colId xmlns:a16="http://schemas.microsoft.com/office/drawing/2014/main" val="20005"/>
                    </a:ext>
                  </a:extLst>
                </a:gridCol>
              </a:tblGrid>
              <a:tr h="506037">
                <a:tc>
                  <a:txBody>
                    <a:bodyPr/>
                    <a:lstStyle/>
                    <a:p>
                      <a:pPr algn="ctr"/>
                      <a:r>
                        <a:rPr lang="en-US" sz="1800" dirty="0">
                          <a:latin typeface="Arial Black" panose="020B0A04020102020204" pitchFamily="34" charset="0"/>
                        </a:rPr>
                        <a:t>Present Details</a:t>
                      </a:r>
                      <a:endParaRPr lang="en-US" sz="1800" dirty="0">
                        <a:solidFill>
                          <a:schemeClr val="accent1">
                            <a:lumMod val="40000"/>
                            <a:lumOff val="60000"/>
                          </a:schemeClr>
                        </a:solidFill>
                        <a:latin typeface="Arial Black" panose="020B0A04020102020204" pitchFamily="34" charset="0"/>
                      </a:endParaRPr>
                    </a:p>
                  </a:txBody>
                  <a:tcPr marL="72092" marR="72092"/>
                </a:tc>
                <a:tc>
                  <a:txBody>
                    <a:bodyPr/>
                    <a:lstStyle/>
                    <a:p>
                      <a:pPr algn="ctr"/>
                      <a:r>
                        <a:rPr lang="en-US" sz="1800" dirty="0">
                          <a:latin typeface="Arial Black" panose="020B0A04020102020204" pitchFamily="34" charset="0"/>
                        </a:rPr>
                        <a:t>GST</a:t>
                      </a:r>
                      <a:r>
                        <a:rPr lang="en-US" sz="1800" baseline="0" dirty="0">
                          <a:latin typeface="Arial Black" panose="020B0A04020102020204" pitchFamily="34" charset="0"/>
                        </a:rPr>
                        <a:t> Impact</a:t>
                      </a:r>
                      <a:endParaRPr lang="en-US" sz="1800" dirty="0">
                        <a:solidFill>
                          <a:schemeClr val="accent1">
                            <a:lumMod val="40000"/>
                            <a:lumOff val="60000"/>
                          </a:schemeClr>
                        </a:solidFill>
                        <a:latin typeface="Arial Black" panose="020B0A04020102020204" pitchFamily="34" charset="0"/>
                      </a:endParaRPr>
                    </a:p>
                  </a:txBody>
                  <a:tcPr marL="72092" marR="72092"/>
                </a:tc>
                <a:tc>
                  <a:txBody>
                    <a:bodyPr/>
                    <a:lstStyle/>
                    <a:p>
                      <a:pPr algn="ctr"/>
                      <a:r>
                        <a:rPr lang="en-US" sz="1800" dirty="0">
                          <a:latin typeface="Arial Black" panose="020B0A04020102020204" pitchFamily="34" charset="0"/>
                        </a:rPr>
                        <a:t>Recommendations</a:t>
                      </a:r>
                      <a:endParaRPr lang="en-US" sz="1800" dirty="0">
                        <a:solidFill>
                          <a:schemeClr val="accent1">
                            <a:lumMod val="40000"/>
                            <a:lumOff val="60000"/>
                          </a:schemeClr>
                        </a:solidFill>
                        <a:latin typeface="Arial Black" panose="020B0A04020102020204" pitchFamily="34" charset="0"/>
                      </a:endParaRPr>
                    </a:p>
                  </a:txBody>
                  <a:tcPr marL="72092" marR="72092"/>
                </a:tc>
                <a:extLst>
                  <a:ext uri="{0D108BD9-81ED-4DB2-BD59-A6C34878D82A}">
                    <a16:rowId xmlns:a16="http://schemas.microsoft.com/office/drawing/2014/main" val="10000"/>
                  </a:ext>
                </a:extLst>
              </a:tr>
              <a:tr h="4402515">
                <a:tc>
                  <a:txBody>
                    <a:bodyPr/>
                    <a:lstStyle/>
                    <a:p>
                      <a:pPr algn="l"/>
                      <a:r>
                        <a:rPr lang="en-US" sz="2000" dirty="0">
                          <a:latin typeface="Arial Rounded MT Bold" panose="020F0704030504030204" pitchFamily="34" charset="0"/>
                        </a:rPr>
                        <a:t>Currently, company has following GL masters maintained in ERP for compliance :</a:t>
                      </a:r>
                    </a:p>
                    <a:p>
                      <a:pPr marL="285750" indent="-285750" algn="l">
                        <a:buFont typeface="Arial" panose="020B0604020202020204" pitchFamily="34" charset="0"/>
                        <a:buChar char="•"/>
                      </a:pPr>
                      <a:r>
                        <a:rPr lang="en-US" sz="2000" dirty="0">
                          <a:latin typeface="Arial Rounded MT Bold" panose="020F0704030504030204" pitchFamily="34" charset="0"/>
                        </a:rPr>
                        <a:t>a. CE</a:t>
                      </a:r>
                    </a:p>
                    <a:p>
                      <a:pPr marL="285750" indent="-285750" algn="l">
                        <a:buFont typeface="Arial" panose="020B0604020202020204" pitchFamily="34" charset="0"/>
                        <a:buChar char="•"/>
                      </a:pPr>
                      <a:r>
                        <a:rPr lang="en-US" sz="2000" dirty="0">
                          <a:latin typeface="Arial Rounded MT Bold" panose="020F0704030504030204" pitchFamily="34" charset="0"/>
                        </a:rPr>
                        <a:t>b. VAT</a:t>
                      </a:r>
                    </a:p>
                    <a:p>
                      <a:pPr marL="285750" indent="-285750" algn="l">
                        <a:buFont typeface="Arial" panose="020B0604020202020204" pitchFamily="34" charset="0"/>
                        <a:buChar char="•"/>
                      </a:pPr>
                      <a:r>
                        <a:rPr lang="en-US" sz="2000" dirty="0">
                          <a:latin typeface="Arial Rounded MT Bold" panose="020F0704030504030204" pitchFamily="34" charset="0"/>
                        </a:rPr>
                        <a:t>c. Central Sales Tax</a:t>
                      </a:r>
                    </a:p>
                    <a:p>
                      <a:pPr marL="285750" indent="-285750" algn="l">
                        <a:buFont typeface="Arial" panose="020B0604020202020204" pitchFamily="34" charset="0"/>
                        <a:buChar char="•"/>
                      </a:pPr>
                      <a:r>
                        <a:rPr lang="en-US" sz="2000" dirty="0">
                          <a:latin typeface="Arial Rounded MT Bold" panose="020F0704030504030204" pitchFamily="34" charset="0"/>
                        </a:rPr>
                        <a:t>d. Service Tax</a:t>
                      </a:r>
                    </a:p>
                    <a:p>
                      <a:pPr marL="285750" indent="-285750" algn="l">
                        <a:buFont typeface="Arial" panose="020B0604020202020204" pitchFamily="34" charset="0"/>
                        <a:buChar char="•"/>
                      </a:pPr>
                      <a:r>
                        <a:rPr lang="en-US" sz="2000" dirty="0">
                          <a:latin typeface="Arial Rounded MT Bold" panose="020F0704030504030204" pitchFamily="34" charset="0"/>
                        </a:rPr>
                        <a:t>e. Cess</a:t>
                      </a:r>
                    </a:p>
                    <a:p>
                      <a:pPr marL="285750" indent="-285750" algn="l">
                        <a:buFont typeface="Arial" panose="020B0604020202020204" pitchFamily="34" charset="0"/>
                        <a:buChar char="•"/>
                      </a:pPr>
                      <a:r>
                        <a:rPr lang="en-US" sz="2000" dirty="0">
                          <a:latin typeface="Arial Rounded MT Bold" panose="020F0704030504030204" pitchFamily="34" charset="0"/>
                        </a:rPr>
                        <a:t>if PLA A/c</a:t>
                      </a:r>
                    </a:p>
                  </a:txBody>
                  <a:tcPr marL="72092" marR="72092"/>
                </a:tc>
                <a:tc>
                  <a:txBody>
                    <a:bodyPr/>
                    <a:lstStyle/>
                    <a:p>
                      <a:pPr marL="285750" indent="-285750" algn="l">
                        <a:buFont typeface="Arial" panose="020B0604020202020204" pitchFamily="34" charset="0"/>
                        <a:buChar char="•"/>
                      </a:pPr>
                      <a:r>
                        <a:rPr lang="en-US" sz="2000" dirty="0">
                          <a:latin typeface="Arial Rounded MT Bold" panose="020F0704030504030204" pitchFamily="34" charset="0"/>
                        </a:rPr>
                        <a:t>Need to create new ledgers like CGST, IGST, Cash Ledger, and SGST (separate for each States where company is currently operating or propose to operate.) </a:t>
                      </a:r>
                    </a:p>
                    <a:p>
                      <a:pPr marL="285750" indent="-285750" algn="l">
                        <a:buFont typeface="Arial" panose="020B0604020202020204" pitchFamily="34" charset="0"/>
                        <a:buChar char="•"/>
                      </a:pPr>
                      <a:r>
                        <a:rPr lang="en-US" sz="2000" dirty="0">
                          <a:latin typeface="Arial Rounded MT Bold" panose="020F0704030504030204" pitchFamily="34" charset="0"/>
                        </a:rPr>
                        <a:t>Ledgers need to be created for both input as well as output duties.</a:t>
                      </a:r>
                    </a:p>
                  </a:txBody>
                  <a:tcPr marL="72092" marR="72092"/>
                </a:tc>
                <a:tc>
                  <a:txBody>
                    <a:bodyPr/>
                    <a:lstStyle/>
                    <a:p>
                      <a:pPr marL="285750" indent="-285750" algn="l">
                        <a:buFont typeface="Arial" panose="020B0604020202020204" pitchFamily="34" charset="0"/>
                        <a:buChar char="•"/>
                      </a:pPr>
                      <a:r>
                        <a:rPr lang="en-US" sz="2000" dirty="0">
                          <a:latin typeface="Arial Rounded MT Bold" panose="020F0704030504030204" pitchFamily="34" charset="0"/>
                        </a:rPr>
                        <a:t>The</a:t>
                      </a:r>
                      <a:r>
                        <a:rPr lang="en-US" sz="2000" baseline="0" dirty="0">
                          <a:latin typeface="Arial Rounded MT Bold" panose="020F0704030504030204" pitchFamily="34" charset="0"/>
                        </a:rPr>
                        <a:t> list of GL accounts to be documented needs to be maintained.</a:t>
                      </a:r>
                    </a:p>
                    <a:p>
                      <a:pPr marL="285750" indent="-285750" algn="l">
                        <a:buFont typeface="Arial" panose="020B0604020202020204" pitchFamily="34" charset="0"/>
                        <a:buChar char="•"/>
                      </a:pPr>
                      <a:r>
                        <a:rPr lang="en-US" sz="2000" baseline="0" dirty="0">
                          <a:latin typeface="Arial Rounded MT Bold" panose="020F0704030504030204" pitchFamily="34" charset="0"/>
                        </a:rPr>
                        <a:t>Finance team should also decide whether the existing tax GL accounts to be blocked or kept open at the time of migration.</a:t>
                      </a:r>
                    </a:p>
                    <a:p>
                      <a:pPr marL="285750" indent="-285750" algn="l">
                        <a:buFont typeface="Arial" panose="020B0604020202020204" pitchFamily="34" charset="0"/>
                        <a:buChar char="•"/>
                      </a:pPr>
                      <a:r>
                        <a:rPr lang="en-US" sz="2000" baseline="0" dirty="0">
                          <a:latin typeface="Arial Rounded MT Bold" panose="020F0704030504030204" pitchFamily="34" charset="0"/>
                        </a:rPr>
                        <a:t>As  GST is expected to be implemented from 1</a:t>
                      </a:r>
                      <a:r>
                        <a:rPr lang="en-US" sz="2000" baseline="30000" dirty="0">
                          <a:latin typeface="Arial Rounded MT Bold" panose="020F0704030504030204" pitchFamily="34" charset="0"/>
                        </a:rPr>
                        <a:t>st</a:t>
                      </a:r>
                      <a:r>
                        <a:rPr lang="en-US" sz="2000" baseline="0" dirty="0">
                          <a:latin typeface="Arial Rounded MT Bold" panose="020F0704030504030204" pitchFamily="34" charset="0"/>
                        </a:rPr>
                        <a:t> July 2017, both sets of tax ledgers have to be maintained.</a:t>
                      </a:r>
                    </a:p>
                  </a:txBody>
                  <a:tcPr marL="72092" marR="72092"/>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240155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IN" dirty="0"/>
              <a:t>2. Master Data Management:  </a:t>
            </a:r>
            <a:br>
              <a:rPr lang="en-IN" dirty="0"/>
            </a:br>
            <a:r>
              <a:rPr lang="en-IN" dirty="0"/>
              <a:t>Material Masters</a:t>
            </a:r>
            <a:endParaRPr lang="en-GB" dirty="0"/>
          </a:p>
        </p:txBody>
      </p:sp>
      <p:sp>
        <p:nvSpPr>
          <p:cNvPr id="13" name="Slide Number Placeholder 12"/>
          <p:cNvSpPr>
            <a:spLocks noGrp="1"/>
          </p:cNvSpPr>
          <p:nvPr>
            <p:ph type="sldNum" sz="quarter" idx="12"/>
          </p:nvPr>
        </p:nvSpPr>
        <p:spPr>
          <a:prstGeom prst="rect">
            <a:avLst/>
          </a:prstGeom>
        </p:spPr>
        <p:txBody>
          <a:bodyPr/>
          <a:lstStyle/>
          <a:p>
            <a:fld id="{B6F15528-21DE-4FAA-801E-634DDDAF4B2B}" type="slidenum">
              <a:rPr lang="en-US" smtClean="0"/>
              <a:pPr/>
              <a:t>45</a:t>
            </a:fld>
            <a:endParaRPr lang="en-US" dirty="0"/>
          </a:p>
        </p:txBody>
      </p:sp>
      <p:graphicFrame>
        <p:nvGraphicFramePr>
          <p:cNvPr id="15" name="Table 14"/>
          <p:cNvGraphicFramePr>
            <a:graphicFrameLocks noGrp="1"/>
          </p:cNvGraphicFramePr>
          <p:nvPr>
            <p:extLst>
              <p:ext uri="{D42A27DB-BD31-4B8C-83A1-F6EECF244321}">
                <p14:modId xmlns:p14="http://schemas.microsoft.com/office/powerpoint/2010/main" val="3580584208"/>
              </p:ext>
            </p:extLst>
          </p:nvPr>
        </p:nvGraphicFramePr>
        <p:xfrm>
          <a:off x="1218883" y="1600200"/>
          <a:ext cx="10285729" cy="5013960"/>
        </p:xfrm>
        <a:graphic>
          <a:graphicData uri="http://schemas.openxmlformats.org/drawingml/2006/table">
            <a:tbl>
              <a:tblPr firstRow="1" bandRow="1" bandCol="1">
                <a:tableStyleId>{17292A2E-F333-43FB-9621-5CBBE7FDCDCB}</a:tableStyleId>
              </a:tblPr>
              <a:tblGrid>
                <a:gridCol w="3311062">
                  <a:extLst>
                    <a:ext uri="{9D8B030D-6E8A-4147-A177-3AD203B41FA5}">
                      <a16:colId xmlns:a16="http://schemas.microsoft.com/office/drawing/2014/main" val="20003"/>
                    </a:ext>
                  </a:extLst>
                </a:gridCol>
                <a:gridCol w="2883826">
                  <a:extLst>
                    <a:ext uri="{9D8B030D-6E8A-4147-A177-3AD203B41FA5}">
                      <a16:colId xmlns:a16="http://schemas.microsoft.com/office/drawing/2014/main" val="20004"/>
                    </a:ext>
                  </a:extLst>
                </a:gridCol>
                <a:gridCol w="4090841">
                  <a:extLst>
                    <a:ext uri="{9D8B030D-6E8A-4147-A177-3AD203B41FA5}">
                      <a16:colId xmlns:a16="http://schemas.microsoft.com/office/drawing/2014/main" val="20005"/>
                    </a:ext>
                  </a:extLst>
                </a:gridCol>
              </a:tblGrid>
              <a:tr h="392944">
                <a:tc>
                  <a:txBody>
                    <a:bodyPr/>
                    <a:lstStyle/>
                    <a:p>
                      <a:pPr algn="ctr"/>
                      <a:r>
                        <a:rPr lang="en-US" sz="1800" dirty="0">
                          <a:latin typeface="Arial Black" panose="020B0A04020102020204" pitchFamily="34" charset="0"/>
                        </a:rPr>
                        <a:t>Present Details</a:t>
                      </a:r>
                      <a:endParaRPr lang="en-US" sz="1800" dirty="0">
                        <a:solidFill>
                          <a:schemeClr val="accent1">
                            <a:lumMod val="40000"/>
                            <a:lumOff val="60000"/>
                          </a:schemeClr>
                        </a:solidFill>
                        <a:latin typeface="Arial Black" panose="020B0A04020102020204" pitchFamily="34" charset="0"/>
                      </a:endParaRPr>
                    </a:p>
                  </a:txBody>
                  <a:tcPr marL="72092" marR="72092"/>
                </a:tc>
                <a:tc>
                  <a:txBody>
                    <a:bodyPr/>
                    <a:lstStyle/>
                    <a:p>
                      <a:pPr algn="ctr"/>
                      <a:r>
                        <a:rPr lang="en-US" sz="1800" dirty="0">
                          <a:latin typeface="Arial Black" panose="020B0A04020102020204" pitchFamily="34" charset="0"/>
                        </a:rPr>
                        <a:t>GST</a:t>
                      </a:r>
                      <a:r>
                        <a:rPr lang="en-US" sz="1800" baseline="0" dirty="0">
                          <a:latin typeface="Arial Black" panose="020B0A04020102020204" pitchFamily="34" charset="0"/>
                        </a:rPr>
                        <a:t> Impact</a:t>
                      </a:r>
                      <a:endParaRPr lang="en-US" sz="1800" dirty="0">
                        <a:solidFill>
                          <a:schemeClr val="accent1">
                            <a:lumMod val="40000"/>
                            <a:lumOff val="60000"/>
                          </a:schemeClr>
                        </a:solidFill>
                        <a:latin typeface="Arial Black" panose="020B0A04020102020204" pitchFamily="34" charset="0"/>
                      </a:endParaRPr>
                    </a:p>
                  </a:txBody>
                  <a:tcPr marL="72092" marR="72092"/>
                </a:tc>
                <a:tc>
                  <a:txBody>
                    <a:bodyPr/>
                    <a:lstStyle/>
                    <a:p>
                      <a:pPr algn="ctr"/>
                      <a:r>
                        <a:rPr lang="en-US" sz="1800" dirty="0">
                          <a:latin typeface="Arial Black" panose="020B0A04020102020204" pitchFamily="34" charset="0"/>
                        </a:rPr>
                        <a:t>Recommendations</a:t>
                      </a:r>
                      <a:endParaRPr lang="en-US" sz="1800" dirty="0">
                        <a:solidFill>
                          <a:schemeClr val="accent1">
                            <a:lumMod val="40000"/>
                            <a:lumOff val="60000"/>
                          </a:schemeClr>
                        </a:solidFill>
                        <a:latin typeface="Arial Black" panose="020B0A04020102020204" pitchFamily="34" charset="0"/>
                      </a:endParaRPr>
                    </a:p>
                  </a:txBody>
                  <a:tcPr marL="72092" marR="72092"/>
                </a:tc>
                <a:extLst>
                  <a:ext uri="{0D108BD9-81ED-4DB2-BD59-A6C34878D82A}">
                    <a16:rowId xmlns:a16="http://schemas.microsoft.com/office/drawing/2014/main" val="10000"/>
                  </a:ext>
                </a:extLst>
              </a:tr>
              <a:tr h="4621016">
                <a:tc>
                  <a:txBody>
                    <a:bodyPr/>
                    <a:lstStyle/>
                    <a:p>
                      <a:pPr algn="l"/>
                      <a:r>
                        <a:rPr lang="en-US" sz="2400" dirty="0">
                          <a:latin typeface="Arial Rounded MT Bold" panose="020F0704030504030204" pitchFamily="34" charset="0"/>
                        </a:rPr>
                        <a:t>Currently, inventory</a:t>
                      </a:r>
                      <a:r>
                        <a:rPr lang="en-US" sz="2400" baseline="0" dirty="0">
                          <a:latin typeface="Arial Rounded MT Bold" panose="020F0704030504030204" pitchFamily="34" charset="0"/>
                        </a:rPr>
                        <a:t> is not integrated with the ERP system</a:t>
                      </a:r>
                      <a:r>
                        <a:rPr lang="en-US" sz="2400" dirty="0">
                          <a:latin typeface="Arial Rounded MT Bold" panose="020F0704030504030204" pitchFamily="34" charset="0"/>
                        </a:rPr>
                        <a:t>.</a:t>
                      </a:r>
                    </a:p>
                    <a:p>
                      <a:pPr algn="l"/>
                      <a:endParaRPr lang="en-US" sz="2400" dirty="0">
                        <a:latin typeface="Arial Rounded MT Bold" panose="020F0704030504030204" pitchFamily="34" charset="0"/>
                      </a:endParaRPr>
                    </a:p>
                    <a:p>
                      <a:pPr algn="l"/>
                      <a:r>
                        <a:rPr lang="en-US" sz="2400" dirty="0">
                          <a:latin typeface="Arial Rounded MT Bold" panose="020F0704030504030204" pitchFamily="34" charset="0"/>
                        </a:rPr>
                        <a:t>Further, there are no service masters maintained in ERP.</a:t>
                      </a:r>
                    </a:p>
                  </a:txBody>
                  <a:tcPr marL="72092" marR="72092"/>
                </a:tc>
                <a:tc>
                  <a:txBody>
                    <a:bodyPr/>
                    <a:lstStyle/>
                    <a:p>
                      <a:pPr algn="l"/>
                      <a:r>
                        <a:rPr lang="en-US" sz="2400" dirty="0">
                          <a:latin typeface="Arial Rounded MT Bold" panose="020F0704030504030204" pitchFamily="34" charset="0"/>
                        </a:rPr>
                        <a:t>Inventory needs to be integrated in the ERP system on the basis of new HSN codes &amp; Service Master need to be configured along with Service Accounting Code.</a:t>
                      </a:r>
                    </a:p>
                  </a:txBody>
                  <a:tcPr marL="72092" marR="72092"/>
                </a:tc>
                <a:tc>
                  <a:txBody>
                    <a:bodyPr/>
                    <a:lstStyle/>
                    <a:p>
                      <a:pPr marL="285750" indent="-285750" algn="l">
                        <a:buFont typeface="Arial" panose="020B0604020202020204" pitchFamily="34" charset="0"/>
                        <a:buChar char="•"/>
                      </a:pPr>
                      <a:r>
                        <a:rPr lang="en-US" sz="2400" dirty="0">
                          <a:latin typeface="Arial Rounded MT Bold" panose="020F0704030504030204" pitchFamily="34" charset="0"/>
                        </a:rPr>
                        <a:t>Company</a:t>
                      </a:r>
                      <a:r>
                        <a:rPr lang="en-US" sz="2400" baseline="0" dirty="0">
                          <a:latin typeface="Arial Rounded MT Bold" panose="020F0704030504030204" pitchFamily="34" charset="0"/>
                        </a:rPr>
                        <a:t> needs to plan to get the HSN codes for all relevant inventory codes </a:t>
                      </a:r>
                    </a:p>
                    <a:p>
                      <a:pPr marL="285750" indent="-285750" algn="l">
                        <a:buFont typeface="Arial" panose="020B0604020202020204" pitchFamily="34" charset="0"/>
                        <a:buChar char="•"/>
                      </a:pPr>
                      <a:r>
                        <a:rPr lang="en-US" sz="2400" baseline="0" dirty="0">
                          <a:latin typeface="Arial Rounded MT Bold" panose="020F0704030504030204" pitchFamily="34" charset="0"/>
                        </a:rPr>
                        <a:t>In case of services, the master needs to be created for services used by company along with their SAC code.</a:t>
                      </a:r>
                      <a:endParaRPr lang="en-US" sz="2400" dirty="0">
                        <a:latin typeface="Arial Rounded MT Bold" panose="020F0704030504030204" pitchFamily="34" charset="0"/>
                      </a:endParaRPr>
                    </a:p>
                  </a:txBody>
                  <a:tcPr marL="72092" marR="72092"/>
                </a:tc>
                <a:extLst>
                  <a:ext uri="{0D108BD9-81ED-4DB2-BD59-A6C34878D82A}">
                    <a16:rowId xmlns:a16="http://schemas.microsoft.com/office/drawing/2014/main" val="3687631752"/>
                  </a:ext>
                </a:extLst>
              </a:tr>
            </a:tbl>
          </a:graphicData>
        </a:graphic>
      </p:graphicFrame>
      <p:sp>
        <p:nvSpPr>
          <p:cNvPr id="2" name="Footer Placeholder 1"/>
          <p:cNvSpPr>
            <a:spLocks noGrp="1"/>
          </p:cNvSpPr>
          <p:nvPr>
            <p:ph type="ftr" sz="quarter" idx="11"/>
          </p:nvPr>
        </p:nvSpPr>
        <p:spPr>
          <a:xfrm>
            <a:off x="3453501" y="6553200"/>
            <a:ext cx="5281824" cy="365125"/>
          </a:xfrm>
        </p:spPr>
        <p:txBody>
          <a:bodyPr/>
          <a:lstStyle/>
          <a:p>
            <a:r>
              <a:rPr lang="en-US" dirty="0"/>
              <a:t>© Indirect Taxes Committee, ICAI</a:t>
            </a:r>
          </a:p>
        </p:txBody>
      </p:sp>
    </p:spTree>
    <p:extLst>
      <p:ext uri="{BB962C8B-B14F-4D97-AF65-F5344CB8AC3E}">
        <p14:creationId xmlns:p14="http://schemas.microsoft.com/office/powerpoint/2010/main" val="3434703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18883" y="274638"/>
            <a:ext cx="10360501" cy="1096962"/>
          </a:xfrm>
        </p:spPr>
        <p:txBody>
          <a:bodyPr>
            <a:noAutofit/>
          </a:bodyPr>
          <a:lstStyle/>
          <a:p>
            <a:pPr algn="ctr"/>
            <a:r>
              <a:rPr lang="en-IN" dirty="0"/>
              <a:t>3. Master Data Management: </a:t>
            </a:r>
            <a:br>
              <a:rPr lang="en-IN" dirty="0"/>
            </a:br>
            <a:r>
              <a:rPr lang="en-IN" dirty="0"/>
              <a:t>Customer/Vendor Masters</a:t>
            </a:r>
            <a:endParaRPr lang="en-GB" dirty="0"/>
          </a:p>
        </p:txBody>
      </p:sp>
      <p:sp>
        <p:nvSpPr>
          <p:cNvPr id="13" name="Slide Number Placeholder 12"/>
          <p:cNvSpPr>
            <a:spLocks noGrp="1"/>
          </p:cNvSpPr>
          <p:nvPr>
            <p:ph type="sldNum" sz="quarter" idx="12"/>
          </p:nvPr>
        </p:nvSpPr>
        <p:spPr>
          <a:prstGeom prst="rect">
            <a:avLst/>
          </a:prstGeom>
        </p:spPr>
        <p:txBody>
          <a:bodyPr/>
          <a:lstStyle/>
          <a:p>
            <a:fld id="{B6F15528-21DE-4FAA-801E-634DDDAF4B2B}" type="slidenum">
              <a:rPr lang="en-US" smtClean="0"/>
              <a:pPr/>
              <a:t>46</a:t>
            </a:fld>
            <a:endParaRPr lang="en-US" dirty="0"/>
          </a:p>
        </p:txBody>
      </p:sp>
      <p:graphicFrame>
        <p:nvGraphicFramePr>
          <p:cNvPr id="15" name="Table 14"/>
          <p:cNvGraphicFramePr>
            <a:graphicFrameLocks noGrp="1"/>
          </p:cNvGraphicFramePr>
          <p:nvPr>
            <p:extLst>
              <p:ext uri="{D42A27DB-BD31-4B8C-83A1-F6EECF244321}">
                <p14:modId xmlns:p14="http://schemas.microsoft.com/office/powerpoint/2010/main" val="3672852669"/>
              </p:ext>
            </p:extLst>
          </p:nvPr>
        </p:nvGraphicFramePr>
        <p:xfrm>
          <a:off x="1293812" y="1600200"/>
          <a:ext cx="10134601" cy="4742083"/>
        </p:xfrm>
        <a:graphic>
          <a:graphicData uri="http://schemas.openxmlformats.org/drawingml/2006/table">
            <a:tbl>
              <a:tblPr firstRow="1" bandRow="1" bandCol="1">
                <a:tableStyleId>{17292A2E-F333-43FB-9621-5CBBE7FDCDCB}</a:tableStyleId>
              </a:tblPr>
              <a:tblGrid>
                <a:gridCol w="3262413">
                  <a:extLst>
                    <a:ext uri="{9D8B030D-6E8A-4147-A177-3AD203B41FA5}">
                      <a16:colId xmlns:a16="http://schemas.microsoft.com/office/drawing/2014/main" val="20003"/>
                    </a:ext>
                  </a:extLst>
                </a:gridCol>
                <a:gridCol w="2841453">
                  <a:extLst>
                    <a:ext uri="{9D8B030D-6E8A-4147-A177-3AD203B41FA5}">
                      <a16:colId xmlns:a16="http://schemas.microsoft.com/office/drawing/2014/main" val="20004"/>
                    </a:ext>
                  </a:extLst>
                </a:gridCol>
                <a:gridCol w="4030735">
                  <a:extLst>
                    <a:ext uri="{9D8B030D-6E8A-4147-A177-3AD203B41FA5}">
                      <a16:colId xmlns:a16="http://schemas.microsoft.com/office/drawing/2014/main" val="20005"/>
                    </a:ext>
                  </a:extLst>
                </a:gridCol>
              </a:tblGrid>
              <a:tr h="383443">
                <a:tc>
                  <a:txBody>
                    <a:bodyPr/>
                    <a:lstStyle/>
                    <a:p>
                      <a:pPr algn="ctr"/>
                      <a:r>
                        <a:rPr lang="en-US" sz="1800" dirty="0">
                          <a:latin typeface="Arial Black" panose="020B0A04020102020204" pitchFamily="34" charset="0"/>
                        </a:rPr>
                        <a:t>Present Details</a:t>
                      </a:r>
                      <a:endParaRPr lang="en-US" sz="1800" dirty="0">
                        <a:solidFill>
                          <a:schemeClr val="accent1">
                            <a:lumMod val="40000"/>
                            <a:lumOff val="60000"/>
                          </a:schemeClr>
                        </a:solidFill>
                        <a:latin typeface="Arial Black" panose="020B0A04020102020204" pitchFamily="34" charset="0"/>
                      </a:endParaRPr>
                    </a:p>
                  </a:txBody>
                  <a:tcPr marL="72092" marR="72092"/>
                </a:tc>
                <a:tc>
                  <a:txBody>
                    <a:bodyPr/>
                    <a:lstStyle/>
                    <a:p>
                      <a:pPr algn="ctr"/>
                      <a:r>
                        <a:rPr lang="en-US" sz="1800" dirty="0">
                          <a:latin typeface="Arial Black" panose="020B0A04020102020204" pitchFamily="34" charset="0"/>
                        </a:rPr>
                        <a:t>GST</a:t>
                      </a:r>
                      <a:r>
                        <a:rPr lang="en-US" sz="1800" baseline="0" dirty="0">
                          <a:latin typeface="Arial Black" panose="020B0A04020102020204" pitchFamily="34" charset="0"/>
                        </a:rPr>
                        <a:t> Impact</a:t>
                      </a:r>
                      <a:endParaRPr lang="en-US" sz="1800" dirty="0">
                        <a:solidFill>
                          <a:schemeClr val="accent1">
                            <a:lumMod val="40000"/>
                            <a:lumOff val="60000"/>
                          </a:schemeClr>
                        </a:solidFill>
                        <a:latin typeface="Arial Black" panose="020B0A04020102020204" pitchFamily="34" charset="0"/>
                      </a:endParaRPr>
                    </a:p>
                  </a:txBody>
                  <a:tcPr marL="72092" marR="72092"/>
                </a:tc>
                <a:tc>
                  <a:txBody>
                    <a:bodyPr/>
                    <a:lstStyle/>
                    <a:p>
                      <a:pPr algn="ctr"/>
                      <a:r>
                        <a:rPr lang="en-US" sz="1800" dirty="0">
                          <a:latin typeface="Arial Black" panose="020B0A04020102020204" pitchFamily="34" charset="0"/>
                        </a:rPr>
                        <a:t>Recommendations</a:t>
                      </a:r>
                      <a:endParaRPr lang="en-US" sz="1800" dirty="0">
                        <a:solidFill>
                          <a:schemeClr val="accent1">
                            <a:lumMod val="40000"/>
                            <a:lumOff val="60000"/>
                          </a:schemeClr>
                        </a:solidFill>
                        <a:latin typeface="Arial Black" panose="020B0A04020102020204" pitchFamily="34" charset="0"/>
                      </a:endParaRPr>
                    </a:p>
                  </a:txBody>
                  <a:tcPr marL="72092" marR="72092"/>
                </a:tc>
                <a:extLst>
                  <a:ext uri="{0D108BD9-81ED-4DB2-BD59-A6C34878D82A}">
                    <a16:rowId xmlns:a16="http://schemas.microsoft.com/office/drawing/2014/main" val="10000"/>
                  </a:ext>
                </a:extLst>
              </a:tr>
              <a:tr h="3604357">
                <a:tc>
                  <a:txBody>
                    <a:bodyPr/>
                    <a:lstStyle/>
                    <a:p>
                      <a:pPr algn="l"/>
                      <a:r>
                        <a:rPr lang="en-US" sz="2000" dirty="0">
                          <a:latin typeface="Arial Rounded MT Bold" panose="020F0704030504030204" pitchFamily="34" charset="0"/>
                        </a:rPr>
                        <a:t>Currently, following key information is captured:</a:t>
                      </a:r>
                    </a:p>
                    <a:p>
                      <a:pPr algn="l"/>
                      <a:endParaRPr lang="en-US" sz="2000" dirty="0">
                        <a:latin typeface="Arial Rounded MT Bold" panose="020F0704030504030204" pitchFamily="34" charset="0"/>
                      </a:endParaRPr>
                    </a:p>
                    <a:p>
                      <a:pPr marL="342900" indent="-342900" algn="l">
                        <a:buFont typeface="+mj-lt"/>
                        <a:buAutoNum type="alphaLcParenR"/>
                      </a:pPr>
                      <a:r>
                        <a:rPr lang="en-US" sz="2000" dirty="0">
                          <a:latin typeface="Arial Rounded MT Bold" panose="020F0704030504030204" pitchFamily="34" charset="0"/>
                        </a:rPr>
                        <a:t>Customer / Vendor Code</a:t>
                      </a:r>
                    </a:p>
                    <a:p>
                      <a:pPr marL="342900" indent="-342900" algn="l">
                        <a:buFont typeface="+mj-lt"/>
                        <a:buAutoNum type="alphaLcParenR"/>
                      </a:pPr>
                      <a:r>
                        <a:rPr lang="en-US" sz="2000" dirty="0">
                          <a:latin typeface="Arial Rounded MT Bold" panose="020F0704030504030204" pitchFamily="34" charset="0"/>
                        </a:rPr>
                        <a:t>Customer / Vendor Name</a:t>
                      </a:r>
                    </a:p>
                    <a:p>
                      <a:pPr marL="342900" indent="-342900" algn="l">
                        <a:buFont typeface="+mj-lt"/>
                        <a:buAutoNum type="alphaLcParenR"/>
                      </a:pPr>
                      <a:r>
                        <a:rPr lang="en-US" sz="2000" dirty="0">
                          <a:latin typeface="Arial Rounded MT Bold" panose="020F0704030504030204" pitchFamily="34" charset="0"/>
                        </a:rPr>
                        <a:t>Category</a:t>
                      </a:r>
                    </a:p>
                    <a:p>
                      <a:pPr marL="342900" indent="-342900" algn="l">
                        <a:buFont typeface="+mj-lt"/>
                        <a:buAutoNum type="alphaLcParenR"/>
                      </a:pPr>
                      <a:r>
                        <a:rPr lang="en-US" sz="2000" dirty="0">
                          <a:latin typeface="Arial Rounded MT Bold" panose="020F0704030504030204" pitchFamily="34" charset="0"/>
                        </a:rPr>
                        <a:t>Address</a:t>
                      </a:r>
                    </a:p>
                    <a:p>
                      <a:pPr marL="342900" indent="-342900" algn="l">
                        <a:buFont typeface="+mj-lt"/>
                        <a:buAutoNum type="alphaLcParenR"/>
                      </a:pPr>
                      <a:r>
                        <a:rPr lang="en-US" sz="2000" dirty="0">
                          <a:latin typeface="Arial Rounded MT Bold" panose="020F0704030504030204" pitchFamily="34" charset="0"/>
                        </a:rPr>
                        <a:t>Tax</a:t>
                      </a:r>
                      <a:r>
                        <a:rPr lang="en-US" sz="2000" baseline="0" dirty="0">
                          <a:latin typeface="Arial Rounded MT Bold" panose="020F0704030504030204" pitchFamily="34" charset="0"/>
                        </a:rPr>
                        <a:t> Jurisdiction</a:t>
                      </a:r>
                    </a:p>
                    <a:p>
                      <a:pPr marL="342900" indent="-342900" algn="l">
                        <a:buFont typeface="+mj-lt"/>
                        <a:buAutoNum type="alphaLcParenR"/>
                      </a:pPr>
                      <a:r>
                        <a:rPr lang="en-US" sz="2000" baseline="0" dirty="0">
                          <a:latin typeface="Arial Rounded MT Bold" panose="020F0704030504030204" pitchFamily="34" charset="0"/>
                        </a:rPr>
                        <a:t>Payment Terms</a:t>
                      </a:r>
                    </a:p>
                  </a:txBody>
                  <a:tcPr marL="72092" marR="72092"/>
                </a:tc>
                <a:tc>
                  <a:txBody>
                    <a:bodyPr/>
                    <a:lstStyle/>
                    <a:p>
                      <a:pPr algn="l"/>
                      <a:r>
                        <a:rPr lang="en-US" sz="2000" dirty="0">
                          <a:latin typeface="Arial Rounded MT Bold" panose="020F0704030504030204" pitchFamily="34" charset="0"/>
                        </a:rPr>
                        <a:t>Customer/ Vendor</a:t>
                      </a:r>
                      <a:r>
                        <a:rPr lang="en-US" sz="2000" baseline="0" dirty="0">
                          <a:latin typeface="Arial Rounded MT Bold" panose="020F0704030504030204" pitchFamily="34" charset="0"/>
                        </a:rPr>
                        <a:t> Master needs to incorporate their GSTIN No.</a:t>
                      </a:r>
                      <a:endParaRPr lang="en-US" sz="2000" dirty="0">
                        <a:latin typeface="Arial Rounded MT Bold" panose="020F0704030504030204" pitchFamily="34" charset="0"/>
                      </a:endParaRPr>
                    </a:p>
                  </a:txBody>
                  <a:tcPr marL="72092" marR="72092"/>
                </a:tc>
                <a:tc>
                  <a:txBody>
                    <a:bodyPr/>
                    <a:lstStyle/>
                    <a:p>
                      <a:pPr marL="177800" indent="-177800" algn="l">
                        <a:buFont typeface="Arial" pitchFamily="34" charset="0"/>
                        <a:buChar char="•"/>
                      </a:pPr>
                      <a:r>
                        <a:rPr lang="en-US" sz="2000" dirty="0">
                          <a:latin typeface="Arial Rounded MT Bold" panose="020F0704030504030204" pitchFamily="34" charset="0"/>
                        </a:rPr>
                        <a:t>The product should be</a:t>
                      </a:r>
                      <a:r>
                        <a:rPr lang="en-US" sz="2000" baseline="0" dirty="0">
                          <a:latin typeface="Arial Rounded MT Bold" panose="020F0704030504030204" pitchFamily="34" charset="0"/>
                        </a:rPr>
                        <a:t> modified to add GSTIN No. in customer or vendor master field.</a:t>
                      </a:r>
                    </a:p>
                    <a:p>
                      <a:pPr marL="177800" indent="-177800" algn="l">
                        <a:buFont typeface="Arial" pitchFamily="34" charset="0"/>
                        <a:buChar char="•"/>
                      </a:pPr>
                      <a:endParaRPr lang="en-US" sz="2000" baseline="0" dirty="0">
                        <a:latin typeface="Arial Rounded MT Bold" panose="020F0704030504030204" pitchFamily="34" charset="0"/>
                      </a:endParaRPr>
                    </a:p>
                    <a:p>
                      <a:pPr marL="177800" indent="-177800" algn="l">
                        <a:buFont typeface="Arial" pitchFamily="34" charset="0"/>
                        <a:buChar char="•"/>
                      </a:pPr>
                      <a:r>
                        <a:rPr lang="en-US" sz="2000" baseline="0" dirty="0">
                          <a:latin typeface="Arial Rounded MT Bold" panose="020F0704030504030204" pitchFamily="34" charset="0"/>
                        </a:rPr>
                        <a:t>Management should also plan to collect GSTIN number of active customers or vendors.</a:t>
                      </a:r>
                    </a:p>
                    <a:p>
                      <a:pPr marL="177800" indent="-177800" algn="l">
                        <a:buFont typeface="Arial" pitchFamily="34" charset="0"/>
                        <a:buChar char="•"/>
                      </a:pPr>
                      <a:endParaRPr lang="en-US" sz="2000" baseline="0" dirty="0">
                        <a:latin typeface="Arial Rounded MT Bold" panose="020F0704030504030204" pitchFamily="34" charset="0"/>
                      </a:endParaRPr>
                    </a:p>
                    <a:p>
                      <a:pPr marL="177800" indent="-177800" algn="l">
                        <a:buFont typeface="Arial" pitchFamily="34" charset="0"/>
                        <a:buChar char="•"/>
                      </a:pPr>
                      <a:r>
                        <a:rPr lang="en-US" sz="2000" baseline="0" dirty="0">
                          <a:latin typeface="Arial Rounded MT Bold" panose="020F0704030504030204" pitchFamily="34" charset="0"/>
                        </a:rPr>
                        <a:t>State wise GSTIN of vendors/ customers required where company dealing with multiple offices of same vendor/customer</a:t>
                      </a:r>
                      <a:endParaRPr lang="en-US" sz="2000" dirty="0">
                        <a:latin typeface="Arial Rounded MT Bold" panose="020F0704030504030204" pitchFamily="34" charset="0"/>
                      </a:endParaRPr>
                    </a:p>
                  </a:txBody>
                  <a:tcPr marL="72092" marR="72092"/>
                </a:tc>
                <a:extLst>
                  <a:ext uri="{0D108BD9-81ED-4DB2-BD59-A6C34878D82A}">
                    <a16:rowId xmlns:a16="http://schemas.microsoft.com/office/drawing/2014/main" val="187198103"/>
                  </a:ext>
                </a:extLst>
              </a:tr>
            </a:tbl>
          </a:graphicData>
        </a:graphic>
      </p:graphicFrame>
      <p:sp>
        <p:nvSpPr>
          <p:cNvPr id="2" name="Footer Placeholder 1"/>
          <p:cNvSpPr>
            <a:spLocks noGrp="1"/>
          </p:cNvSpPr>
          <p:nvPr>
            <p:ph type="ftr" sz="quarter" idx="11"/>
          </p:nvPr>
        </p:nvSpPr>
        <p:spPr>
          <a:xfrm>
            <a:off x="3453501" y="6492875"/>
            <a:ext cx="5281824" cy="365125"/>
          </a:xfrm>
        </p:spPr>
        <p:txBody>
          <a:bodyPr/>
          <a:lstStyle/>
          <a:p>
            <a:r>
              <a:rPr lang="en-US" dirty="0"/>
              <a:t>© Indirect Taxes Committee, ICAI</a:t>
            </a:r>
          </a:p>
        </p:txBody>
      </p:sp>
    </p:spTree>
    <p:extLst>
      <p:ext uri="{BB962C8B-B14F-4D97-AF65-F5344CB8AC3E}">
        <p14:creationId xmlns:p14="http://schemas.microsoft.com/office/powerpoint/2010/main" val="1420577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36813" y="274638"/>
            <a:ext cx="7772400" cy="715963"/>
          </a:xfrm>
        </p:spPr>
        <p:txBody>
          <a:bodyPr>
            <a:normAutofit/>
          </a:bodyPr>
          <a:lstStyle/>
          <a:p>
            <a:pPr algn="ctr"/>
            <a:r>
              <a:rPr lang="en-IN" dirty="0"/>
              <a:t>4. Invoicing: Invoice Format</a:t>
            </a:r>
            <a:endParaRPr lang="en-GB" dirty="0"/>
          </a:p>
        </p:txBody>
      </p:sp>
      <p:sp>
        <p:nvSpPr>
          <p:cNvPr id="13" name="Slide Number Placeholder 12"/>
          <p:cNvSpPr>
            <a:spLocks noGrp="1"/>
          </p:cNvSpPr>
          <p:nvPr>
            <p:ph type="sldNum" sz="quarter" idx="12"/>
          </p:nvPr>
        </p:nvSpPr>
        <p:spPr>
          <a:prstGeom prst="rect">
            <a:avLst/>
          </a:prstGeom>
        </p:spPr>
        <p:txBody>
          <a:bodyPr/>
          <a:lstStyle/>
          <a:p>
            <a:fld id="{B6F15528-21DE-4FAA-801E-634DDDAF4B2B}" type="slidenum">
              <a:rPr lang="en-US" smtClean="0"/>
              <a:pPr/>
              <a:t>47</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984452304"/>
              </p:ext>
            </p:extLst>
          </p:nvPr>
        </p:nvGraphicFramePr>
        <p:xfrm>
          <a:off x="1217611" y="1212797"/>
          <a:ext cx="9982201" cy="5334000"/>
        </p:xfrm>
        <a:graphic>
          <a:graphicData uri="http://schemas.openxmlformats.org/drawingml/2006/table">
            <a:tbl>
              <a:tblPr firstRow="1" bandRow="1" bandCol="1">
                <a:tableStyleId>{17292A2E-F333-43FB-9621-5CBBE7FDCDCB}</a:tableStyleId>
              </a:tblPr>
              <a:tblGrid>
                <a:gridCol w="3497597">
                  <a:extLst>
                    <a:ext uri="{9D8B030D-6E8A-4147-A177-3AD203B41FA5}">
                      <a16:colId xmlns:a16="http://schemas.microsoft.com/office/drawing/2014/main" val="20003"/>
                    </a:ext>
                  </a:extLst>
                </a:gridCol>
                <a:gridCol w="3498273">
                  <a:extLst>
                    <a:ext uri="{9D8B030D-6E8A-4147-A177-3AD203B41FA5}">
                      <a16:colId xmlns:a16="http://schemas.microsoft.com/office/drawing/2014/main" val="20004"/>
                    </a:ext>
                  </a:extLst>
                </a:gridCol>
                <a:gridCol w="2986331">
                  <a:extLst>
                    <a:ext uri="{9D8B030D-6E8A-4147-A177-3AD203B41FA5}">
                      <a16:colId xmlns:a16="http://schemas.microsoft.com/office/drawing/2014/main" val="20005"/>
                    </a:ext>
                  </a:extLst>
                </a:gridCol>
              </a:tblGrid>
              <a:tr h="417723">
                <a:tc>
                  <a:txBody>
                    <a:bodyPr/>
                    <a:lstStyle/>
                    <a:p>
                      <a:pPr algn="ctr"/>
                      <a:r>
                        <a:rPr lang="en-US" sz="1800" dirty="0">
                          <a:latin typeface="Arial Black" panose="020B0A04020102020204" pitchFamily="34" charset="0"/>
                        </a:rPr>
                        <a:t>Present Details</a:t>
                      </a:r>
                      <a:endParaRPr lang="en-US" sz="1800" dirty="0">
                        <a:solidFill>
                          <a:schemeClr val="bg1"/>
                        </a:solidFill>
                        <a:latin typeface="Arial Black" panose="020B0A04020102020204" pitchFamily="34" charset="0"/>
                      </a:endParaRPr>
                    </a:p>
                  </a:txBody>
                  <a:tcPr marL="72092" marR="72092"/>
                </a:tc>
                <a:tc>
                  <a:txBody>
                    <a:bodyPr/>
                    <a:lstStyle/>
                    <a:p>
                      <a:pPr algn="ctr"/>
                      <a:r>
                        <a:rPr lang="en-US" sz="1800" dirty="0">
                          <a:latin typeface="Arial Black" panose="020B0A04020102020204" pitchFamily="34" charset="0"/>
                        </a:rPr>
                        <a:t>GST</a:t>
                      </a:r>
                      <a:r>
                        <a:rPr lang="en-US" sz="1800" baseline="0" dirty="0">
                          <a:latin typeface="Arial Black" panose="020B0A04020102020204" pitchFamily="34" charset="0"/>
                        </a:rPr>
                        <a:t> Impact</a:t>
                      </a:r>
                      <a:endParaRPr lang="en-US" sz="1800" dirty="0">
                        <a:solidFill>
                          <a:schemeClr val="bg1"/>
                        </a:solidFill>
                        <a:latin typeface="Arial Black" panose="020B0A04020102020204" pitchFamily="34" charset="0"/>
                      </a:endParaRPr>
                    </a:p>
                  </a:txBody>
                  <a:tcPr marL="72092" marR="72092"/>
                </a:tc>
                <a:tc>
                  <a:txBody>
                    <a:bodyPr/>
                    <a:lstStyle/>
                    <a:p>
                      <a:pPr algn="ctr"/>
                      <a:r>
                        <a:rPr lang="en-US" sz="1800" dirty="0">
                          <a:latin typeface="Arial Black" panose="020B0A04020102020204" pitchFamily="34" charset="0"/>
                        </a:rPr>
                        <a:t>Recommendations</a:t>
                      </a:r>
                      <a:endParaRPr lang="en-US" sz="1800" dirty="0">
                        <a:solidFill>
                          <a:schemeClr val="bg1"/>
                        </a:solidFill>
                        <a:latin typeface="Arial Black" panose="020B0A04020102020204" pitchFamily="34" charset="0"/>
                      </a:endParaRPr>
                    </a:p>
                  </a:txBody>
                  <a:tcPr marL="72092" marR="72092"/>
                </a:tc>
                <a:extLst>
                  <a:ext uri="{0D108BD9-81ED-4DB2-BD59-A6C34878D82A}">
                    <a16:rowId xmlns:a16="http://schemas.microsoft.com/office/drawing/2014/main" val="10000"/>
                  </a:ext>
                </a:extLst>
              </a:tr>
              <a:tr h="4916277">
                <a:tc>
                  <a:txBody>
                    <a:bodyPr/>
                    <a:lstStyle/>
                    <a:p>
                      <a:pPr algn="l"/>
                      <a:r>
                        <a:rPr lang="en-US" sz="2000" dirty="0">
                          <a:latin typeface="Arial Black" panose="020B0A04020102020204" pitchFamily="34" charset="0"/>
                        </a:rPr>
                        <a:t>Currently, following information is captured in Sales Invoice:</a:t>
                      </a:r>
                    </a:p>
                    <a:p>
                      <a:pPr marL="342900" indent="-342900" algn="l">
                        <a:buFont typeface="+mj-lt"/>
                        <a:buAutoNum type="alphaLcParenR"/>
                      </a:pPr>
                      <a:r>
                        <a:rPr lang="en-US" sz="2000" dirty="0">
                          <a:latin typeface="Arial Black" panose="020B0A04020102020204" pitchFamily="34" charset="0"/>
                        </a:rPr>
                        <a:t>Invoice No. (Numeric)</a:t>
                      </a:r>
                    </a:p>
                    <a:p>
                      <a:pPr marL="342900" indent="-342900" algn="l">
                        <a:buFont typeface="+mj-lt"/>
                        <a:buAutoNum type="alphaLcParenR"/>
                      </a:pPr>
                      <a:r>
                        <a:rPr lang="en-US" sz="2000" dirty="0">
                          <a:latin typeface="Arial Black" panose="020B0A04020102020204" pitchFamily="34" charset="0"/>
                        </a:rPr>
                        <a:t>Billed</a:t>
                      </a:r>
                      <a:r>
                        <a:rPr lang="en-US" sz="2000" baseline="0" dirty="0">
                          <a:latin typeface="Arial Black" panose="020B0A04020102020204" pitchFamily="34" charset="0"/>
                        </a:rPr>
                        <a:t> to </a:t>
                      </a:r>
                    </a:p>
                    <a:p>
                      <a:pPr marL="342900" indent="-342900" algn="l">
                        <a:buFont typeface="+mj-lt"/>
                        <a:buAutoNum type="alphaLcParenR"/>
                      </a:pPr>
                      <a:r>
                        <a:rPr lang="en-US" sz="2000" baseline="0" dirty="0">
                          <a:latin typeface="Arial Black" panose="020B0A04020102020204" pitchFamily="34" charset="0"/>
                        </a:rPr>
                        <a:t>Shipped to </a:t>
                      </a:r>
                    </a:p>
                    <a:p>
                      <a:pPr marL="342900" indent="-342900" algn="l">
                        <a:buFont typeface="+mj-lt"/>
                        <a:buAutoNum type="alphaLcParenR"/>
                      </a:pPr>
                      <a:r>
                        <a:rPr lang="en-US" sz="2000" baseline="0" dirty="0">
                          <a:latin typeface="Arial Black" panose="020B0A04020102020204" pitchFamily="34" charset="0"/>
                        </a:rPr>
                        <a:t>Product Code &amp; Description</a:t>
                      </a:r>
                    </a:p>
                    <a:p>
                      <a:pPr marL="342900" indent="-342900" algn="l">
                        <a:buFont typeface="+mj-lt"/>
                        <a:buAutoNum type="alphaLcParenR"/>
                      </a:pPr>
                      <a:r>
                        <a:rPr lang="en-US" sz="2000" baseline="0" dirty="0">
                          <a:latin typeface="Arial Black" panose="020B0A04020102020204" pitchFamily="34" charset="0"/>
                        </a:rPr>
                        <a:t>Packing, Numbers,  Shipped Quantity</a:t>
                      </a:r>
                    </a:p>
                    <a:p>
                      <a:pPr marL="342900" indent="-342900" algn="l">
                        <a:buFont typeface="+mj-lt"/>
                        <a:buAutoNum type="alphaLcParenR"/>
                      </a:pPr>
                      <a:r>
                        <a:rPr lang="en-US" sz="2000" baseline="0" dirty="0">
                          <a:latin typeface="Arial Black" panose="020B0A04020102020204" pitchFamily="34" charset="0"/>
                        </a:rPr>
                        <a:t>Price</a:t>
                      </a:r>
                    </a:p>
                    <a:p>
                      <a:pPr marL="342900" indent="-342900" algn="l">
                        <a:buFont typeface="+mj-lt"/>
                        <a:buAutoNum type="alphaLcParenR"/>
                      </a:pPr>
                      <a:r>
                        <a:rPr lang="en-US" sz="2000" baseline="0" dirty="0">
                          <a:latin typeface="Arial Black" panose="020B0A04020102020204" pitchFamily="34" charset="0"/>
                        </a:rPr>
                        <a:t>Amount</a:t>
                      </a:r>
                    </a:p>
                    <a:p>
                      <a:pPr marL="342900" indent="-342900" algn="l">
                        <a:buFont typeface="+mj-lt"/>
                        <a:buAutoNum type="alphaLcParenR"/>
                      </a:pPr>
                      <a:r>
                        <a:rPr lang="en-US" sz="2000" baseline="0" dirty="0">
                          <a:latin typeface="Arial Black" panose="020B0A04020102020204" pitchFamily="34" charset="0"/>
                        </a:rPr>
                        <a:t>Assessable Value</a:t>
                      </a:r>
                    </a:p>
                    <a:p>
                      <a:pPr marL="342900" indent="-342900" algn="l">
                        <a:buFont typeface="+mj-lt"/>
                        <a:buAutoNum type="alphaLcParenR"/>
                      </a:pPr>
                      <a:r>
                        <a:rPr lang="en-US" sz="2000" baseline="0" dirty="0">
                          <a:latin typeface="Arial Black" panose="020B0A04020102020204" pitchFamily="34" charset="0"/>
                        </a:rPr>
                        <a:t>CE</a:t>
                      </a:r>
                    </a:p>
                    <a:p>
                      <a:pPr marL="342900" indent="-342900" algn="l">
                        <a:buFont typeface="+mj-lt"/>
                        <a:buAutoNum type="alphaLcParenR"/>
                      </a:pPr>
                      <a:r>
                        <a:rPr lang="en-US" sz="2000" baseline="0" dirty="0">
                          <a:latin typeface="Arial Black" panose="020B0A04020102020204" pitchFamily="34" charset="0"/>
                        </a:rPr>
                        <a:t>Sales Tax</a:t>
                      </a:r>
                      <a:endParaRPr lang="en-US" sz="2000" baseline="0" dirty="0">
                        <a:solidFill>
                          <a:schemeClr val="tx1"/>
                        </a:solidFill>
                        <a:latin typeface="Arial Black" panose="020B0A04020102020204" pitchFamily="34" charset="0"/>
                      </a:endParaRPr>
                    </a:p>
                  </a:txBody>
                  <a:tcPr marL="72092" marR="72092"/>
                </a:tc>
                <a:tc>
                  <a:txBody>
                    <a:bodyPr/>
                    <a:lstStyle/>
                    <a:p>
                      <a:pPr marL="342900" indent="-342900" algn="l">
                        <a:buFont typeface="+mj-lt"/>
                        <a:buAutoNum type="alphaLcParenR"/>
                      </a:pPr>
                      <a:r>
                        <a:rPr lang="en-US" sz="2000" dirty="0">
                          <a:latin typeface="Arial Black" panose="020B0A04020102020204" pitchFamily="34" charset="0"/>
                        </a:rPr>
                        <a:t>Invoice format needs to be changed as per new format. </a:t>
                      </a:r>
                    </a:p>
                    <a:p>
                      <a:pPr marL="342900" indent="-342900" algn="l">
                        <a:buFont typeface="+mj-lt"/>
                        <a:buAutoNum type="alphaLcParenR"/>
                      </a:pPr>
                      <a:r>
                        <a:rPr lang="en-US" sz="2000" dirty="0">
                          <a:latin typeface="Arial Black" panose="020B0A04020102020204" pitchFamily="34" charset="0"/>
                        </a:rPr>
                        <a:t>HSN/SAC code  wise details to be captured for items.</a:t>
                      </a:r>
                    </a:p>
                    <a:p>
                      <a:pPr marL="342900" indent="-342900" algn="l">
                        <a:buFont typeface="+mj-lt"/>
                        <a:buAutoNum type="alphaLcParenR"/>
                      </a:pPr>
                      <a:r>
                        <a:rPr lang="en-US" sz="2000" dirty="0">
                          <a:latin typeface="Arial Black" panose="020B0A04020102020204" pitchFamily="34" charset="0"/>
                        </a:rPr>
                        <a:t>Format of invoice numbering to be changed.</a:t>
                      </a:r>
                    </a:p>
                    <a:p>
                      <a:pPr marL="342900" indent="-342900" algn="l">
                        <a:buFont typeface="+mj-lt"/>
                        <a:buAutoNum type="alphaLcParenR"/>
                      </a:pPr>
                      <a:r>
                        <a:rPr lang="en-US" sz="2000" dirty="0">
                          <a:latin typeface="Arial Black" panose="020B0A04020102020204" pitchFamily="34" charset="0"/>
                        </a:rPr>
                        <a:t>Free of cost supply to be converted to discount mechanism which </a:t>
                      </a:r>
                      <a:r>
                        <a:rPr lang="en-US" sz="2000" baseline="0" dirty="0">
                          <a:latin typeface="Arial Black" panose="020B0A04020102020204" pitchFamily="34" charset="0"/>
                        </a:rPr>
                        <a:t>needs to be captured line item wise.</a:t>
                      </a:r>
                      <a:endParaRPr lang="en-US" sz="2000" dirty="0">
                        <a:latin typeface="Arial Black" panose="020B0A04020102020204" pitchFamily="34" charset="0"/>
                      </a:endParaRPr>
                    </a:p>
                  </a:txBody>
                  <a:tcPr marL="72092" marR="72092"/>
                </a:tc>
                <a:tc>
                  <a:txBody>
                    <a:bodyPr/>
                    <a:lstStyle/>
                    <a:p>
                      <a:pPr marL="285750" indent="-285750" algn="l">
                        <a:buFont typeface="Arial" panose="020B0604020202020204" pitchFamily="34" charset="0"/>
                        <a:buChar char="•"/>
                      </a:pPr>
                      <a:r>
                        <a:rPr lang="en-US" sz="2000" dirty="0">
                          <a:latin typeface="Arial Black" panose="020B0A04020102020204" pitchFamily="34" charset="0"/>
                        </a:rPr>
                        <a:t>Form</a:t>
                      </a:r>
                      <a:r>
                        <a:rPr lang="en-US" sz="2000" baseline="0" dirty="0">
                          <a:latin typeface="Arial Black" panose="020B0A04020102020204" pitchFamily="34" charset="0"/>
                        </a:rPr>
                        <a:t> in current ERP should be re-designed to cater to GST needs.</a:t>
                      </a:r>
                      <a:endParaRPr lang="en-US" sz="2000" dirty="0">
                        <a:latin typeface="Arial Black" panose="020B0A04020102020204" pitchFamily="34" charset="0"/>
                      </a:endParaRPr>
                    </a:p>
                  </a:txBody>
                  <a:tcPr marL="72092" marR="72092"/>
                </a:tc>
                <a:extLst>
                  <a:ext uri="{0D108BD9-81ED-4DB2-BD59-A6C34878D82A}">
                    <a16:rowId xmlns:a16="http://schemas.microsoft.com/office/drawing/2014/main" val="10001"/>
                  </a:ext>
                </a:extLst>
              </a:tr>
            </a:tbl>
          </a:graphicData>
        </a:graphic>
      </p:graphicFrame>
      <p:sp>
        <p:nvSpPr>
          <p:cNvPr id="2" name="Footer Placeholder 1"/>
          <p:cNvSpPr>
            <a:spLocks noGrp="1"/>
          </p:cNvSpPr>
          <p:nvPr>
            <p:ph type="ftr" sz="quarter" idx="11"/>
          </p:nvPr>
        </p:nvSpPr>
        <p:spPr>
          <a:xfrm>
            <a:off x="3453501" y="6569075"/>
            <a:ext cx="5281824" cy="365125"/>
          </a:xfrm>
        </p:spPr>
        <p:txBody>
          <a:bodyPr/>
          <a:lstStyle/>
          <a:p>
            <a:r>
              <a:rPr lang="en-US" dirty="0"/>
              <a:t>© Indirect Taxes Committee, ICAI</a:t>
            </a:r>
          </a:p>
        </p:txBody>
      </p:sp>
    </p:spTree>
    <p:extLst>
      <p:ext uri="{BB962C8B-B14F-4D97-AF65-F5344CB8AC3E}">
        <p14:creationId xmlns:p14="http://schemas.microsoft.com/office/powerpoint/2010/main" val="4278682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36813" y="274638"/>
            <a:ext cx="7772400" cy="792163"/>
          </a:xfrm>
        </p:spPr>
        <p:txBody>
          <a:bodyPr>
            <a:normAutofit/>
          </a:bodyPr>
          <a:lstStyle/>
          <a:p>
            <a:r>
              <a:rPr lang="en-IN" dirty="0"/>
              <a:t>5. Taxation: Configuration</a:t>
            </a:r>
            <a:endParaRPr lang="en-GB" dirty="0"/>
          </a:p>
        </p:txBody>
      </p:sp>
      <p:sp>
        <p:nvSpPr>
          <p:cNvPr id="13" name="Slide Number Placeholder 12"/>
          <p:cNvSpPr>
            <a:spLocks noGrp="1"/>
          </p:cNvSpPr>
          <p:nvPr>
            <p:ph type="sldNum" sz="quarter" idx="12"/>
          </p:nvPr>
        </p:nvSpPr>
        <p:spPr>
          <a:prstGeom prst="rect">
            <a:avLst/>
          </a:prstGeom>
        </p:spPr>
        <p:txBody>
          <a:bodyPr/>
          <a:lstStyle/>
          <a:p>
            <a:fld id="{B6F15528-21DE-4FAA-801E-634DDDAF4B2B}" type="slidenum">
              <a:rPr lang="en-US" smtClean="0"/>
              <a:pPr/>
              <a:t>48</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879740358"/>
              </p:ext>
            </p:extLst>
          </p:nvPr>
        </p:nvGraphicFramePr>
        <p:xfrm>
          <a:off x="1065212" y="1219200"/>
          <a:ext cx="10287000" cy="4876800"/>
        </p:xfrm>
        <a:graphic>
          <a:graphicData uri="http://schemas.openxmlformats.org/drawingml/2006/table">
            <a:tbl>
              <a:tblPr firstRow="1" bandRow="1" bandCol="1">
                <a:tableStyleId>{17292A2E-F333-43FB-9621-5CBBE7FDCDCB}</a:tableStyleId>
              </a:tblPr>
              <a:tblGrid>
                <a:gridCol w="3604394">
                  <a:extLst>
                    <a:ext uri="{9D8B030D-6E8A-4147-A177-3AD203B41FA5}">
                      <a16:colId xmlns:a16="http://schemas.microsoft.com/office/drawing/2014/main" val="20003"/>
                    </a:ext>
                  </a:extLst>
                </a:gridCol>
                <a:gridCol w="3605089">
                  <a:extLst>
                    <a:ext uri="{9D8B030D-6E8A-4147-A177-3AD203B41FA5}">
                      <a16:colId xmlns:a16="http://schemas.microsoft.com/office/drawing/2014/main" val="20004"/>
                    </a:ext>
                  </a:extLst>
                </a:gridCol>
                <a:gridCol w="3077517">
                  <a:extLst>
                    <a:ext uri="{9D8B030D-6E8A-4147-A177-3AD203B41FA5}">
                      <a16:colId xmlns:a16="http://schemas.microsoft.com/office/drawing/2014/main" val="20005"/>
                    </a:ext>
                  </a:extLst>
                </a:gridCol>
              </a:tblGrid>
              <a:tr h="381000">
                <a:tc>
                  <a:txBody>
                    <a:bodyPr/>
                    <a:lstStyle/>
                    <a:p>
                      <a:pPr algn="ctr"/>
                      <a:r>
                        <a:rPr lang="en-US" sz="2000" dirty="0">
                          <a:latin typeface="Arial Black" panose="020B0A04020102020204" pitchFamily="34" charset="0"/>
                        </a:rPr>
                        <a:t>Present Details</a:t>
                      </a:r>
                      <a:endParaRPr lang="en-US" sz="2000" dirty="0">
                        <a:solidFill>
                          <a:schemeClr val="bg1"/>
                        </a:solidFill>
                        <a:latin typeface="Arial Black" panose="020B0A04020102020204" pitchFamily="34" charset="0"/>
                      </a:endParaRPr>
                    </a:p>
                  </a:txBody>
                  <a:tcPr marL="72092" marR="72092"/>
                </a:tc>
                <a:tc>
                  <a:txBody>
                    <a:bodyPr/>
                    <a:lstStyle/>
                    <a:p>
                      <a:pPr algn="ctr"/>
                      <a:r>
                        <a:rPr lang="en-US" sz="2000" dirty="0">
                          <a:latin typeface="Arial Black" panose="020B0A04020102020204" pitchFamily="34" charset="0"/>
                        </a:rPr>
                        <a:t>GST</a:t>
                      </a:r>
                      <a:r>
                        <a:rPr lang="en-US" sz="2000" baseline="0" dirty="0">
                          <a:latin typeface="Arial Black" panose="020B0A04020102020204" pitchFamily="34" charset="0"/>
                        </a:rPr>
                        <a:t> Impact</a:t>
                      </a:r>
                      <a:endParaRPr lang="en-US" sz="2000" dirty="0">
                        <a:solidFill>
                          <a:schemeClr val="bg1"/>
                        </a:solidFill>
                        <a:latin typeface="Arial Black" panose="020B0A04020102020204" pitchFamily="34" charset="0"/>
                      </a:endParaRPr>
                    </a:p>
                  </a:txBody>
                  <a:tcPr marL="72092" marR="72092"/>
                </a:tc>
                <a:tc>
                  <a:txBody>
                    <a:bodyPr/>
                    <a:lstStyle/>
                    <a:p>
                      <a:pPr algn="ctr"/>
                      <a:r>
                        <a:rPr lang="en-US" sz="2000" dirty="0">
                          <a:latin typeface="Arial Black" panose="020B0A04020102020204" pitchFamily="34" charset="0"/>
                        </a:rPr>
                        <a:t>Recommendations</a:t>
                      </a:r>
                      <a:endParaRPr lang="en-US" sz="2000" dirty="0">
                        <a:solidFill>
                          <a:schemeClr val="bg1"/>
                        </a:solidFill>
                        <a:latin typeface="Arial Black" panose="020B0A04020102020204" pitchFamily="34" charset="0"/>
                      </a:endParaRPr>
                    </a:p>
                  </a:txBody>
                  <a:tcPr marL="72092" marR="72092"/>
                </a:tc>
                <a:extLst>
                  <a:ext uri="{0D108BD9-81ED-4DB2-BD59-A6C34878D82A}">
                    <a16:rowId xmlns:a16="http://schemas.microsoft.com/office/drawing/2014/main" val="10000"/>
                  </a:ext>
                </a:extLst>
              </a:tr>
              <a:tr h="4036594">
                <a:tc>
                  <a:txBody>
                    <a:bodyPr/>
                    <a:lstStyle/>
                    <a:p>
                      <a:pPr marL="0" indent="0" algn="l">
                        <a:buFont typeface="+mj-lt"/>
                        <a:buNone/>
                      </a:pPr>
                      <a:r>
                        <a:rPr lang="en-US" sz="2400" baseline="0" dirty="0">
                          <a:latin typeface="Arial Rounded MT Bold" panose="020F0704030504030204" pitchFamily="34" charset="0"/>
                        </a:rPr>
                        <a:t>Currently, different taxes are levied and paid on different basis, like, excise is levied on manufacturing and paid on removal, VAT is levied on sales. </a:t>
                      </a:r>
                    </a:p>
                    <a:p>
                      <a:pPr marL="0" indent="0" algn="l">
                        <a:buFont typeface="+mj-lt"/>
                        <a:buNone/>
                      </a:pPr>
                      <a:endParaRPr lang="en-US" sz="2400" baseline="0" dirty="0">
                        <a:latin typeface="Arial Rounded MT Bold" panose="020F0704030504030204" pitchFamily="34" charset="0"/>
                      </a:endParaRPr>
                    </a:p>
                    <a:p>
                      <a:pPr marL="0" indent="0" algn="l">
                        <a:buFont typeface="+mj-lt"/>
                        <a:buNone/>
                      </a:pPr>
                      <a:r>
                        <a:rPr lang="en-US" sz="2400" baseline="0" dirty="0">
                          <a:latin typeface="Arial Rounded MT Bold" panose="020F0704030504030204" pitchFamily="34" charset="0"/>
                        </a:rPr>
                        <a:t>Hence, current logic of calculating these taxes is to be configured as per current practices.</a:t>
                      </a:r>
                      <a:endParaRPr lang="en-US" sz="2400" baseline="0" dirty="0">
                        <a:solidFill>
                          <a:schemeClr val="tx1"/>
                        </a:solidFill>
                        <a:latin typeface="Arial Rounded MT Bold" panose="020F0704030504030204" pitchFamily="34" charset="0"/>
                      </a:endParaRPr>
                    </a:p>
                  </a:txBody>
                  <a:tcPr marL="72092" marR="72092"/>
                </a:tc>
                <a:tc>
                  <a:txBody>
                    <a:bodyPr/>
                    <a:lstStyle/>
                    <a:p>
                      <a:pPr algn="l"/>
                      <a:r>
                        <a:rPr lang="en-US" sz="2400" dirty="0">
                          <a:latin typeface="Arial Rounded MT Bold" panose="020F0704030504030204" pitchFamily="34" charset="0"/>
                        </a:rPr>
                        <a:t>Under GST, the taxation will be charged</a:t>
                      </a:r>
                      <a:r>
                        <a:rPr lang="en-US" sz="2400" baseline="0" dirty="0">
                          <a:latin typeface="Arial Rounded MT Bold" panose="020F0704030504030204" pitchFamily="34" charset="0"/>
                        </a:rPr>
                        <a:t> on supply of goods and tax identifier would be place of supply, i.e., Inter State (IGST) and Intra State (CGST + SGST).</a:t>
                      </a:r>
                      <a:endParaRPr kumimoji="0" lang="en-US" sz="2400" kern="1200" dirty="0">
                        <a:solidFill>
                          <a:schemeClr val="dk1"/>
                        </a:solidFill>
                        <a:latin typeface="Arial Rounded MT Bold" panose="020F0704030504030204" pitchFamily="34" charset="0"/>
                        <a:ea typeface="+mj-ea"/>
                        <a:cs typeface="+mj-cs"/>
                      </a:endParaRPr>
                    </a:p>
                  </a:txBody>
                  <a:tcPr marL="72092" marR="72092"/>
                </a:tc>
                <a:tc>
                  <a:txBody>
                    <a:bodyPr/>
                    <a:lstStyle/>
                    <a:p>
                      <a:pPr marL="285750" indent="-285750" algn="l">
                        <a:buFont typeface="Arial" panose="020B0604020202020204" pitchFamily="34" charset="0"/>
                        <a:buChar char="•"/>
                      </a:pPr>
                      <a:r>
                        <a:rPr lang="en-US" sz="2400" dirty="0">
                          <a:latin typeface="Arial Rounded MT Bold" panose="020F0704030504030204" pitchFamily="34" charset="0"/>
                        </a:rPr>
                        <a:t>Transaction flow has to be mapped in such a manner to comply with  the</a:t>
                      </a:r>
                      <a:r>
                        <a:rPr lang="en-US" sz="2400" baseline="0" dirty="0">
                          <a:latin typeface="Arial Rounded MT Bold" panose="020F0704030504030204" pitchFamily="34" charset="0"/>
                        </a:rPr>
                        <a:t> proposed tax implications.</a:t>
                      </a:r>
                      <a:endParaRPr lang="en-US" sz="2400" dirty="0">
                        <a:latin typeface="Arial Rounded MT Bold" panose="020F0704030504030204" pitchFamily="34" charset="0"/>
                      </a:endParaRPr>
                    </a:p>
                  </a:txBody>
                  <a:tcPr marL="72092" marR="72092"/>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544524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IN" dirty="0"/>
              <a:t>6. Taxation: Configuration</a:t>
            </a:r>
            <a:endParaRPr lang="en-GB" dirty="0"/>
          </a:p>
        </p:txBody>
      </p:sp>
      <p:sp>
        <p:nvSpPr>
          <p:cNvPr id="13" name="Slide Number Placeholder 12"/>
          <p:cNvSpPr>
            <a:spLocks noGrp="1"/>
          </p:cNvSpPr>
          <p:nvPr>
            <p:ph type="sldNum" sz="quarter" idx="12"/>
          </p:nvPr>
        </p:nvSpPr>
        <p:spPr>
          <a:prstGeom prst="rect">
            <a:avLst/>
          </a:prstGeom>
        </p:spPr>
        <p:txBody>
          <a:bodyPr/>
          <a:lstStyle/>
          <a:p>
            <a:fld id="{B6F15528-21DE-4FAA-801E-634DDDAF4B2B}" type="slidenum">
              <a:rPr lang="en-US" smtClean="0"/>
              <a:pPr/>
              <a:t>49</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579616343"/>
              </p:ext>
            </p:extLst>
          </p:nvPr>
        </p:nvGraphicFramePr>
        <p:xfrm>
          <a:off x="1218883" y="1676401"/>
          <a:ext cx="10360501" cy="4419599"/>
        </p:xfrm>
        <a:graphic>
          <a:graphicData uri="http://schemas.openxmlformats.org/drawingml/2006/table">
            <a:tbl>
              <a:tblPr firstRow="1" bandRow="1" bandCol="1">
                <a:tableStyleId>{17292A2E-F333-43FB-9621-5CBBE7FDCDCB}</a:tableStyleId>
              </a:tblPr>
              <a:tblGrid>
                <a:gridCol w="3630147">
                  <a:extLst>
                    <a:ext uri="{9D8B030D-6E8A-4147-A177-3AD203B41FA5}">
                      <a16:colId xmlns:a16="http://schemas.microsoft.com/office/drawing/2014/main" val="20003"/>
                    </a:ext>
                  </a:extLst>
                </a:gridCol>
                <a:gridCol w="3630850">
                  <a:extLst>
                    <a:ext uri="{9D8B030D-6E8A-4147-A177-3AD203B41FA5}">
                      <a16:colId xmlns:a16="http://schemas.microsoft.com/office/drawing/2014/main" val="20004"/>
                    </a:ext>
                  </a:extLst>
                </a:gridCol>
                <a:gridCol w="3099504">
                  <a:extLst>
                    <a:ext uri="{9D8B030D-6E8A-4147-A177-3AD203B41FA5}">
                      <a16:colId xmlns:a16="http://schemas.microsoft.com/office/drawing/2014/main" val="20005"/>
                    </a:ext>
                  </a:extLst>
                </a:gridCol>
              </a:tblGrid>
              <a:tr h="457200">
                <a:tc>
                  <a:txBody>
                    <a:bodyPr/>
                    <a:lstStyle/>
                    <a:p>
                      <a:pPr algn="ctr"/>
                      <a:r>
                        <a:rPr lang="en-US" sz="1800" dirty="0">
                          <a:latin typeface="Arial Black" panose="020B0A04020102020204" pitchFamily="34" charset="0"/>
                        </a:rPr>
                        <a:t>Present Details</a:t>
                      </a:r>
                      <a:endParaRPr lang="en-US" sz="1800" dirty="0">
                        <a:solidFill>
                          <a:schemeClr val="bg1"/>
                        </a:solidFill>
                        <a:latin typeface="Arial Black" panose="020B0A04020102020204" pitchFamily="34" charset="0"/>
                      </a:endParaRPr>
                    </a:p>
                  </a:txBody>
                  <a:tcPr marL="72092" marR="72092"/>
                </a:tc>
                <a:tc>
                  <a:txBody>
                    <a:bodyPr/>
                    <a:lstStyle/>
                    <a:p>
                      <a:pPr algn="ctr"/>
                      <a:r>
                        <a:rPr lang="en-US" sz="1800" dirty="0">
                          <a:latin typeface="Arial Black" panose="020B0A04020102020204" pitchFamily="34" charset="0"/>
                        </a:rPr>
                        <a:t>GST</a:t>
                      </a:r>
                      <a:r>
                        <a:rPr lang="en-US" sz="1800" baseline="0" dirty="0">
                          <a:latin typeface="Arial Black" panose="020B0A04020102020204" pitchFamily="34" charset="0"/>
                        </a:rPr>
                        <a:t> Impact</a:t>
                      </a:r>
                      <a:endParaRPr lang="en-US" sz="1800" dirty="0">
                        <a:solidFill>
                          <a:schemeClr val="bg1"/>
                        </a:solidFill>
                        <a:latin typeface="Arial Black" panose="020B0A04020102020204" pitchFamily="34" charset="0"/>
                      </a:endParaRPr>
                    </a:p>
                  </a:txBody>
                  <a:tcPr marL="72092" marR="72092"/>
                </a:tc>
                <a:tc>
                  <a:txBody>
                    <a:bodyPr/>
                    <a:lstStyle/>
                    <a:p>
                      <a:pPr algn="ctr"/>
                      <a:r>
                        <a:rPr lang="en-US" sz="1800" dirty="0">
                          <a:latin typeface="Arial Black" panose="020B0A04020102020204" pitchFamily="34" charset="0"/>
                        </a:rPr>
                        <a:t>Recommendations</a:t>
                      </a:r>
                      <a:endParaRPr lang="en-US" sz="1800" dirty="0">
                        <a:solidFill>
                          <a:schemeClr val="bg1"/>
                        </a:solidFill>
                        <a:latin typeface="Arial Black" panose="020B0A04020102020204" pitchFamily="34" charset="0"/>
                      </a:endParaRPr>
                    </a:p>
                  </a:txBody>
                  <a:tcPr marL="72092" marR="72092"/>
                </a:tc>
                <a:extLst>
                  <a:ext uri="{0D108BD9-81ED-4DB2-BD59-A6C34878D82A}">
                    <a16:rowId xmlns:a16="http://schemas.microsoft.com/office/drawing/2014/main" val="10000"/>
                  </a:ext>
                </a:extLst>
              </a:tr>
              <a:tr h="3962399">
                <a:tc>
                  <a:txBody>
                    <a:bodyPr/>
                    <a:lstStyle/>
                    <a:p>
                      <a:pPr marL="0" indent="0" algn="l">
                        <a:buFont typeface="+mj-lt"/>
                        <a:buNone/>
                      </a:pPr>
                      <a:r>
                        <a:rPr lang="en-US" sz="2400" baseline="0" dirty="0">
                          <a:latin typeface="Arial Rounded MT Bold" panose="020F0704030504030204" pitchFamily="34" charset="0"/>
                        </a:rPr>
                        <a:t>Currently, invoices are summarized at gross value and not at line-item level.</a:t>
                      </a:r>
                      <a:endParaRPr lang="en-US" sz="2400" baseline="0" dirty="0">
                        <a:solidFill>
                          <a:schemeClr val="tx1"/>
                        </a:solidFill>
                        <a:latin typeface="Arial Rounded MT Bold" panose="020F0704030504030204" pitchFamily="34" charset="0"/>
                      </a:endParaRPr>
                    </a:p>
                  </a:txBody>
                  <a:tcPr marL="72092" marR="72092"/>
                </a:tc>
                <a:tc>
                  <a:txBody>
                    <a:bodyPr/>
                    <a:lstStyle/>
                    <a:p>
                      <a:pPr algn="l"/>
                      <a:r>
                        <a:rPr lang="en-US" sz="2400" dirty="0">
                          <a:latin typeface="Arial Rounded MT Bold" panose="020F0704030504030204" pitchFamily="34" charset="0"/>
                        </a:rPr>
                        <a:t>Under GST,  invoice will be prepared in such a manner that value of goods &amp; tax on that will be calculated &amp; presented HSN/SAC code wise.</a:t>
                      </a:r>
                      <a:endParaRPr kumimoji="0" lang="en-US" sz="2400" kern="1200" dirty="0">
                        <a:solidFill>
                          <a:schemeClr val="dk1"/>
                        </a:solidFill>
                        <a:latin typeface="Arial Rounded MT Bold" panose="020F0704030504030204" pitchFamily="34" charset="0"/>
                        <a:ea typeface="+mj-ea"/>
                        <a:cs typeface="+mj-cs"/>
                      </a:endParaRPr>
                    </a:p>
                  </a:txBody>
                  <a:tcPr marL="72092" marR="72092"/>
                </a:tc>
                <a:tc>
                  <a:txBody>
                    <a:bodyPr/>
                    <a:lstStyle/>
                    <a:p>
                      <a:pPr marL="285750" indent="-285750" algn="l">
                        <a:buFont typeface="Arial" panose="020B0604020202020204" pitchFamily="34" charset="0"/>
                        <a:buChar char="•"/>
                      </a:pPr>
                      <a:r>
                        <a:rPr lang="en-US" sz="2400" dirty="0">
                          <a:latin typeface="Arial Rounded MT Bold" panose="020F0704030504030204" pitchFamily="34" charset="0"/>
                        </a:rPr>
                        <a:t>This logic</a:t>
                      </a:r>
                      <a:r>
                        <a:rPr lang="en-US" sz="2400" baseline="0" dirty="0">
                          <a:latin typeface="Arial Rounded MT Bold" panose="020F0704030504030204" pitchFamily="34" charset="0"/>
                        </a:rPr>
                        <a:t> needs to be built in ERP to accommodate right set of tax calculations especially if products dealt with are of different HSN code.</a:t>
                      </a:r>
                      <a:endParaRPr lang="en-US" sz="2400" dirty="0">
                        <a:latin typeface="Arial Rounded MT Bold" panose="020F0704030504030204" pitchFamily="34" charset="0"/>
                      </a:endParaRPr>
                    </a:p>
                  </a:txBody>
                  <a:tcPr marL="72092" marR="72092"/>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425625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18883" y="274637"/>
            <a:ext cx="10360501" cy="820301"/>
          </a:xfrm>
        </p:spPr>
        <p:txBody>
          <a:bodyPr>
            <a:normAutofit/>
          </a:bodyPr>
          <a:lstStyle/>
          <a:p>
            <a:r>
              <a:rPr lang="en-IN" dirty="0"/>
              <a:t>7. Business Scenario: Sample Purchase/Sales</a:t>
            </a:r>
            <a:endParaRPr lang="en-GB" dirty="0"/>
          </a:p>
        </p:txBody>
      </p:sp>
      <p:sp>
        <p:nvSpPr>
          <p:cNvPr id="13" name="Slide Number Placeholder 12"/>
          <p:cNvSpPr>
            <a:spLocks noGrp="1"/>
          </p:cNvSpPr>
          <p:nvPr>
            <p:ph type="sldNum" sz="quarter" idx="12"/>
          </p:nvPr>
        </p:nvSpPr>
        <p:spPr>
          <a:prstGeom prst="rect">
            <a:avLst/>
          </a:prstGeom>
        </p:spPr>
        <p:txBody>
          <a:bodyPr/>
          <a:lstStyle/>
          <a:p>
            <a:fld id="{B6F15528-21DE-4FAA-801E-634DDDAF4B2B}" type="slidenum">
              <a:rPr lang="en-US" smtClean="0"/>
              <a:pPr/>
              <a:t>50</a:t>
            </a:fld>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2437358371"/>
              </p:ext>
            </p:extLst>
          </p:nvPr>
        </p:nvGraphicFramePr>
        <p:xfrm>
          <a:off x="1218882" y="1207813"/>
          <a:ext cx="10360502" cy="5260779"/>
        </p:xfrm>
        <a:graphic>
          <a:graphicData uri="http://schemas.openxmlformats.org/drawingml/2006/table">
            <a:tbl>
              <a:tblPr firstRow="1" bandRow="1" bandCol="1">
                <a:tableStyleId>{17292A2E-F333-43FB-9621-5CBBE7FDCDCB}</a:tableStyleId>
              </a:tblPr>
              <a:tblGrid>
                <a:gridCol w="3478066">
                  <a:extLst>
                    <a:ext uri="{9D8B030D-6E8A-4147-A177-3AD203B41FA5}">
                      <a16:colId xmlns:a16="http://schemas.microsoft.com/office/drawing/2014/main" val="20003"/>
                    </a:ext>
                  </a:extLst>
                </a:gridCol>
                <a:gridCol w="3899651">
                  <a:extLst>
                    <a:ext uri="{9D8B030D-6E8A-4147-A177-3AD203B41FA5}">
                      <a16:colId xmlns:a16="http://schemas.microsoft.com/office/drawing/2014/main" val="20004"/>
                    </a:ext>
                  </a:extLst>
                </a:gridCol>
                <a:gridCol w="2982785">
                  <a:extLst>
                    <a:ext uri="{9D8B030D-6E8A-4147-A177-3AD203B41FA5}">
                      <a16:colId xmlns:a16="http://schemas.microsoft.com/office/drawing/2014/main" val="20005"/>
                    </a:ext>
                  </a:extLst>
                </a:gridCol>
              </a:tblGrid>
              <a:tr h="414459">
                <a:tc>
                  <a:txBody>
                    <a:bodyPr/>
                    <a:lstStyle/>
                    <a:p>
                      <a:pPr algn="ctr"/>
                      <a:r>
                        <a:rPr lang="en-US" sz="2000" dirty="0">
                          <a:latin typeface="Arial Black" panose="020B0A04020102020204" pitchFamily="34" charset="0"/>
                        </a:rPr>
                        <a:t>Present Details</a:t>
                      </a:r>
                      <a:endParaRPr lang="en-US" sz="2000" dirty="0">
                        <a:solidFill>
                          <a:schemeClr val="bg1"/>
                        </a:solidFill>
                        <a:latin typeface="Arial Black" panose="020B0A04020102020204" pitchFamily="34" charset="0"/>
                      </a:endParaRPr>
                    </a:p>
                  </a:txBody>
                  <a:tcPr marL="72092" marR="72092"/>
                </a:tc>
                <a:tc>
                  <a:txBody>
                    <a:bodyPr/>
                    <a:lstStyle/>
                    <a:p>
                      <a:pPr algn="ctr"/>
                      <a:r>
                        <a:rPr lang="en-US" sz="2000" dirty="0">
                          <a:latin typeface="Arial Black" panose="020B0A04020102020204" pitchFamily="34" charset="0"/>
                        </a:rPr>
                        <a:t>GST</a:t>
                      </a:r>
                      <a:r>
                        <a:rPr lang="en-US" sz="2000" baseline="0" dirty="0">
                          <a:latin typeface="Arial Black" panose="020B0A04020102020204" pitchFamily="34" charset="0"/>
                        </a:rPr>
                        <a:t> Impact</a:t>
                      </a:r>
                      <a:endParaRPr lang="en-US" sz="2000" dirty="0">
                        <a:solidFill>
                          <a:schemeClr val="bg1"/>
                        </a:solidFill>
                        <a:latin typeface="Arial Black" panose="020B0A04020102020204" pitchFamily="34" charset="0"/>
                      </a:endParaRPr>
                    </a:p>
                  </a:txBody>
                  <a:tcPr marL="72092" marR="72092"/>
                </a:tc>
                <a:tc>
                  <a:txBody>
                    <a:bodyPr/>
                    <a:lstStyle/>
                    <a:p>
                      <a:pPr algn="ctr"/>
                      <a:r>
                        <a:rPr lang="en-US" sz="2000" dirty="0">
                          <a:latin typeface="Arial Black" panose="020B0A04020102020204" pitchFamily="34" charset="0"/>
                        </a:rPr>
                        <a:t>Recommendations</a:t>
                      </a:r>
                      <a:endParaRPr lang="en-US" sz="2000" dirty="0">
                        <a:solidFill>
                          <a:schemeClr val="bg1"/>
                        </a:solidFill>
                        <a:latin typeface="Arial Black" panose="020B0A04020102020204" pitchFamily="34" charset="0"/>
                      </a:endParaRPr>
                    </a:p>
                  </a:txBody>
                  <a:tcPr marL="72092" marR="72092"/>
                </a:tc>
                <a:extLst>
                  <a:ext uri="{0D108BD9-81ED-4DB2-BD59-A6C34878D82A}">
                    <a16:rowId xmlns:a16="http://schemas.microsoft.com/office/drawing/2014/main" val="10000"/>
                  </a:ext>
                </a:extLst>
              </a:tr>
              <a:tr h="4005141">
                <a:tc>
                  <a:txBody>
                    <a:bodyPr/>
                    <a:lstStyle/>
                    <a:p>
                      <a:pPr marL="0" indent="0" algn="l">
                        <a:buFont typeface="+mj-lt"/>
                        <a:buNone/>
                      </a:pPr>
                      <a:r>
                        <a:rPr lang="en-US" sz="2400" baseline="0" dirty="0">
                          <a:latin typeface="Arial Rounded MT Bold" panose="020F0704030504030204" pitchFamily="34" charset="0"/>
                        </a:rPr>
                        <a:t>Currently, samples are sent by factory to warehouse based on stock transfer note charging ED. </a:t>
                      </a:r>
                    </a:p>
                    <a:p>
                      <a:pPr marL="0" indent="0" algn="l">
                        <a:buFont typeface="+mj-lt"/>
                        <a:buNone/>
                      </a:pPr>
                      <a:endParaRPr lang="en-US" sz="2400" baseline="0" dirty="0">
                        <a:latin typeface="Arial Rounded MT Bold" panose="020F0704030504030204" pitchFamily="34" charset="0"/>
                      </a:endParaRPr>
                    </a:p>
                    <a:p>
                      <a:pPr marL="0" indent="0" algn="l">
                        <a:buFont typeface="+mj-lt"/>
                        <a:buNone/>
                      </a:pPr>
                      <a:r>
                        <a:rPr lang="en-US" sz="2400" baseline="0" dirty="0">
                          <a:latin typeface="Arial Rounded MT Bold" panose="020F0704030504030204" pitchFamily="34" charset="0"/>
                        </a:rPr>
                        <a:t>Subsequently, warehouse generates “sample transfer note” in the name of MR for removal of samples which is further distributed.</a:t>
                      </a:r>
                      <a:endParaRPr lang="en-US" sz="2400" baseline="0" dirty="0">
                        <a:solidFill>
                          <a:schemeClr val="tx1"/>
                        </a:solidFill>
                        <a:latin typeface="Arial Rounded MT Bold" panose="020F0704030504030204" pitchFamily="34" charset="0"/>
                      </a:endParaRPr>
                    </a:p>
                  </a:txBody>
                  <a:tcPr marL="72092" marR="72092"/>
                </a:tc>
                <a:tc>
                  <a:txBody>
                    <a:bodyPr/>
                    <a:lstStyle/>
                    <a:p>
                      <a:pPr algn="l"/>
                      <a:r>
                        <a:rPr lang="en-US" sz="2400" dirty="0">
                          <a:latin typeface="Arial Rounded MT Bold" panose="020F0704030504030204" pitchFamily="34" charset="0"/>
                        </a:rPr>
                        <a:t>Samples should be removed from factory based on GST invoice. </a:t>
                      </a:r>
                    </a:p>
                    <a:p>
                      <a:pPr algn="l"/>
                      <a:endParaRPr lang="en-US" sz="2400" dirty="0">
                        <a:latin typeface="Arial Rounded MT Bold" panose="020F0704030504030204" pitchFamily="34" charset="0"/>
                      </a:endParaRPr>
                    </a:p>
                    <a:p>
                      <a:pPr algn="l"/>
                      <a:r>
                        <a:rPr lang="en-US" sz="2400" dirty="0">
                          <a:latin typeface="Arial Rounded MT Bold" panose="020F0704030504030204" pitchFamily="34" charset="0"/>
                        </a:rPr>
                        <a:t>Subsequent documentations would depend upon the model to be adopted.</a:t>
                      </a:r>
                      <a:endParaRPr kumimoji="0" lang="en-US" sz="2400" kern="1200" dirty="0">
                        <a:solidFill>
                          <a:schemeClr val="dk1"/>
                        </a:solidFill>
                        <a:latin typeface="Arial Rounded MT Bold" panose="020F0704030504030204" pitchFamily="34" charset="0"/>
                        <a:ea typeface="+mj-ea"/>
                        <a:cs typeface="+mj-cs"/>
                      </a:endParaRPr>
                    </a:p>
                  </a:txBody>
                  <a:tcPr marL="72092" marR="72092"/>
                </a:tc>
                <a:tc>
                  <a:txBody>
                    <a:bodyPr/>
                    <a:lstStyle/>
                    <a:p>
                      <a:pPr marL="285750" indent="-285750" algn="l">
                        <a:buFont typeface="Arial" panose="020B0604020202020204" pitchFamily="34" charset="0"/>
                        <a:buChar char="•"/>
                      </a:pPr>
                      <a:r>
                        <a:rPr lang="en-US" sz="2400" dirty="0">
                          <a:latin typeface="Arial Rounded MT Bold" panose="020F0704030504030204" pitchFamily="34" charset="0"/>
                        </a:rPr>
                        <a:t>C</a:t>
                      </a:r>
                      <a:r>
                        <a:rPr lang="en-US" sz="2400" baseline="0" dirty="0">
                          <a:latin typeface="Arial Rounded MT Bold" panose="020F0704030504030204" pitchFamily="34" charset="0"/>
                        </a:rPr>
                        <a:t>orresponding changes in transaction processing to be done in existing ERP.</a:t>
                      </a:r>
                      <a:endParaRPr lang="en-US" sz="2400" dirty="0">
                        <a:latin typeface="Arial Rounded MT Bold" panose="020F0704030504030204" pitchFamily="34" charset="0"/>
                      </a:endParaRPr>
                    </a:p>
                  </a:txBody>
                  <a:tcPr marL="72092" marR="72092"/>
                </a:tc>
                <a:extLst>
                  <a:ext uri="{0D108BD9-81ED-4DB2-BD59-A6C34878D82A}">
                    <a16:rowId xmlns:a16="http://schemas.microsoft.com/office/drawing/2014/main" val="2573560213"/>
                  </a:ext>
                </a:extLst>
              </a:tr>
            </a:tbl>
          </a:graphicData>
        </a:graphic>
      </p:graphicFrame>
      <p:sp>
        <p:nvSpPr>
          <p:cNvPr id="2" name="Footer Placeholder 1"/>
          <p:cNvSpPr>
            <a:spLocks noGrp="1"/>
          </p:cNvSpPr>
          <p:nvPr>
            <p:ph type="ftr" sz="quarter" idx="11"/>
          </p:nvPr>
        </p:nvSpPr>
        <p:spPr>
          <a:xfrm>
            <a:off x="3453501" y="6492875"/>
            <a:ext cx="5281824" cy="365125"/>
          </a:xfrm>
        </p:spPr>
        <p:txBody>
          <a:bodyPr/>
          <a:lstStyle/>
          <a:p>
            <a:r>
              <a:rPr lang="en-US" dirty="0"/>
              <a:t>© Indirect Taxes Committee, ICAI</a:t>
            </a:r>
          </a:p>
        </p:txBody>
      </p:sp>
    </p:spTree>
    <p:extLst>
      <p:ext uri="{BB962C8B-B14F-4D97-AF65-F5344CB8AC3E}">
        <p14:creationId xmlns:p14="http://schemas.microsoft.com/office/powerpoint/2010/main" val="2546227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32012" y="152400"/>
            <a:ext cx="8229600" cy="1143000"/>
          </a:xfrm>
        </p:spPr>
        <p:txBody>
          <a:bodyPr>
            <a:normAutofit/>
          </a:bodyPr>
          <a:lstStyle/>
          <a:p>
            <a:pPr algn="ctr"/>
            <a:r>
              <a:rPr lang="en-US" dirty="0"/>
              <a:t>8. Business Scenario: </a:t>
            </a:r>
            <a:br>
              <a:rPr lang="en-US" dirty="0"/>
            </a:br>
            <a:r>
              <a:rPr lang="en-US" dirty="0"/>
              <a:t>Goods Supplied Free of Cost</a:t>
            </a:r>
            <a:endParaRPr lang="en-GB" dirty="0"/>
          </a:p>
        </p:txBody>
      </p:sp>
      <p:sp>
        <p:nvSpPr>
          <p:cNvPr id="13" name="Slide Number Placeholder 12"/>
          <p:cNvSpPr>
            <a:spLocks noGrp="1"/>
          </p:cNvSpPr>
          <p:nvPr>
            <p:ph type="sldNum" sz="quarter" idx="12"/>
          </p:nvPr>
        </p:nvSpPr>
        <p:spPr>
          <a:prstGeom prst="rect">
            <a:avLst/>
          </a:prstGeom>
        </p:spPr>
        <p:txBody>
          <a:bodyPr/>
          <a:lstStyle/>
          <a:p>
            <a:fld id="{B6F15528-21DE-4FAA-801E-634DDDAF4B2B}" type="slidenum">
              <a:rPr lang="en-US" smtClean="0"/>
              <a:pPr/>
              <a:t>51</a:t>
            </a:fld>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3070165107"/>
              </p:ext>
            </p:extLst>
          </p:nvPr>
        </p:nvGraphicFramePr>
        <p:xfrm>
          <a:off x="1241716" y="1485933"/>
          <a:ext cx="9829800" cy="4870419"/>
        </p:xfrm>
        <a:graphic>
          <a:graphicData uri="http://schemas.openxmlformats.org/drawingml/2006/table">
            <a:tbl>
              <a:tblPr firstRow="1" bandRow="1" bandCol="1">
                <a:tableStyleId>{17292A2E-F333-43FB-9621-5CBBE7FDCDCB}</a:tableStyleId>
              </a:tblPr>
              <a:tblGrid>
                <a:gridCol w="3299907">
                  <a:extLst>
                    <a:ext uri="{9D8B030D-6E8A-4147-A177-3AD203B41FA5}">
                      <a16:colId xmlns:a16="http://schemas.microsoft.com/office/drawing/2014/main" val="20003"/>
                    </a:ext>
                  </a:extLst>
                </a:gridCol>
                <a:gridCol w="3699898">
                  <a:extLst>
                    <a:ext uri="{9D8B030D-6E8A-4147-A177-3AD203B41FA5}">
                      <a16:colId xmlns:a16="http://schemas.microsoft.com/office/drawing/2014/main" val="20004"/>
                    </a:ext>
                  </a:extLst>
                </a:gridCol>
                <a:gridCol w="2829995">
                  <a:extLst>
                    <a:ext uri="{9D8B030D-6E8A-4147-A177-3AD203B41FA5}">
                      <a16:colId xmlns:a16="http://schemas.microsoft.com/office/drawing/2014/main" val="20005"/>
                    </a:ext>
                  </a:extLst>
                </a:gridCol>
              </a:tblGrid>
              <a:tr h="493026">
                <a:tc>
                  <a:txBody>
                    <a:bodyPr/>
                    <a:lstStyle/>
                    <a:p>
                      <a:pPr algn="ctr"/>
                      <a:r>
                        <a:rPr lang="en-US" sz="2000" dirty="0">
                          <a:latin typeface="Arial Black" panose="020B0A04020102020204" pitchFamily="34" charset="0"/>
                        </a:rPr>
                        <a:t>Present Details</a:t>
                      </a:r>
                      <a:endParaRPr lang="en-US" sz="2000" dirty="0">
                        <a:solidFill>
                          <a:schemeClr val="bg1"/>
                        </a:solidFill>
                        <a:latin typeface="Arial Black" panose="020B0A04020102020204" pitchFamily="34" charset="0"/>
                      </a:endParaRPr>
                    </a:p>
                  </a:txBody>
                  <a:tcPr marL="72092" marR="72092"/>
                </a:tc>
                <a:tc>
                  <a:txBody>
                    <a:bodyPr/>
                    <a:lstStyle/>
                    <a:p>
                      <a:pPr algn="ctr"/>
                      <a:r>
                        <a:rPr lang="en-US" sz="2000" dirty="0">
                          <a:latin typeface="Arial Black" panose="020B0A04020102020204" pitchFamily="34" charset="0"/>
                        </a:rPr>
                        <a:t>GST</a:t>
                      </a:r>
                      <a:r>
                        <a:rPr lang="en-US" sz="2000" baseline="0" dirty="0">
                          <a:latin typeface="Arial Black" panose="020B0A04020102020204" pitchFamily="34" charset="0"/>
                        </a:rPr>
                        <a:t> Impact</a:t>
                      </a:r>
                      <a:endParaRPr lang="en-US" sz="2000" dirty="0">
                        <a:solidFill>
                          <a:schemeClr val="bg1"/>
                        </a:solidFill>
                        <a:latin typeface="Arial Black" panose="020B0A04020102020204" pitchFamily="34" charset="0"/>
                      </a:endParaRPr>
                    </a:p>
                  </a:txBody>
                  <a:tcPr marL="72092" marR="72092"/>
                </a:tc>
                <a:tc>
                  <a:txBody>
                    <a:bodyPr/>
                    <a:lstStyle/>
                    <a:p>
                      <a:pPr algn="ctr"/>
                      <a:r>
                        <a:rPr lang="en-US" sz="2000" dirty="0">
                          <a:latin typeface="Arial Black" panose="020B0A04020102020204" pitchFamily="34" charset="0"/>
                        </a:rPr>
                        <a:t>Recommendations</a:t>
                      </a:r>
                      <a:endParaRPr lang="en-US" sz="2000" dirty="0">
                        <a:solidFill>
                          <a:schemeClr val="bg1"/>
                        </a:solidFill>
                        <a:latin typeface="Arial Black" panose="020B0A04020102020204" pitchFamily="34" charset="0"/>
                      </a:endParaRPr>
                    </a:p>
                  </a:txBody>
                  <a:tcPr marL="72092" marR="72092"/>
                </a:tc>
                <a:extLst>
                  <a:ext uri="{0D108BD9-81ED-4DB2-BD59-A6C34878D82A}">
                    <a16:rowId xmlns:a16="http://schemas.microsoft.com/office/drawing/2014/main" val="10000"/>
                  </a:ext>
                </a:extLst>
              </a:tr>
              <a:tr h="4377393">
                <a:tc>
                  <a:txBody>
                    <a:bodyPr/>
                    <a:lstStyle/>
                    <a:p>
                      <a:pPr algn="l"/>
                      <a:r>
                        <a:rPr lang="en-US" sz="2400" dirty="0">
                          <a:latin typeface="Arial Rounded MT Bold" panose="020F0704030504030204" pitchFamily="34" charset="0"/>
                        </a:rPr>
                        <a:t>Under the</a:t>
                      </a:r>
                      <a:r>
                        <a:rPr lang="en-US" sz="2400" baseline="0" dirty="0">
                          <a:latin typeface="Arial Rounded MT Bold" panose="020F0704030504030204" pitchFamily="34" charset="0"/>
                        </a:rPr>
                        <a:t> Present tax regime,  if the goods are supplied free of cost, then tax has to be computed on amount charged from the customers. </a:t>
                      </a:r>
                    </a:p>
                    <a:p>
                      <a:pPr algn="l"/>
                      <a:endParaRPr lang="en-US" sz="2400" baseline="0" dirty="0">
                        <a:latin typeface="Arial Rounded MT Bold" panose="020F0704030504030204" pitchFamily="34" charset="0"/>
                      </a:endParaRPr>
                    </a:p>
                    <a:p>
                      <a:pPr algn="l"/>
                      <a:r>
                        <a:rPr lang="en-US" sz="2400" baseline="0" dirty="0">
                          <a:latin typeface="Arial Rounded MT Bold" panose="020F0704030504030204" pitchFamily="34" charset="0"/>
                        </a:rPr>
                        <a:t>Specific mention of free supply is made on the invoice.</a:t>
                      </a:r>
                      <a:endParaRPr lang="en-US" sz="2400" dirty="0">
                        <a:latin typeface="Arial Rounded MT Bold" panose="020F0704030504030204" pitchFamily="34" charset="0"/>
                      </a:endParaRPr>
                    </a:p>
                  </a:txBody>
                  <a:tcPr marL="72092" marR="72092"/>
                </a:tc>
                <a:tc>
                  <a:txBody>
                    <a:bodyPr/>
                    <a:lstStyle/>
                    <a:p>
                      <a:pPr algn="l"/>
                      <a:r>
                        <a:rPr lang="en-US" sz="2400" dirty="0">
                          <a:latin typeface="Arial Rounded MT Bold" panose="020F0704030504030204" pitchFamily="34" charset="0"/>
                        </a:rPr>
                        <a:t>Advisable </a:t>
                      </a:r>
                      <a:r>
                        <a:rPr lang="en-US" sz="2400" baseline="0" dirty="0">
                          <a:latin typeface="Arial Rounded MT Bold" panose="020F0704030504030204" pitchFamily="34" charset="0"/>
                        </a:rPr>
                        <a:t>to mention the quantity supplied at gross (including FOC), calculate consideration for such gross supply and give discount on line item basis on invoice for quantities supplied as FOC.</a:t>
                      </a:r>
                      <a:endParaRPr lang="en-US" sz="2400" dirty="0">
                        <a:latin typeface="Arial Rounded MT Bold" panose="020F0704030504030204" pitchFamily="34" charset="0"/>
                      </a:endParaRPr>
                    </a:p>
                  </a:txBody>
                  <a:tcPr marL="72092" marR="72092"/>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latin typeface="Arial Rounded MT Bold" panose="020F0704030504030204" pitchFamily="34" charset="0"/>
                        </a:rPr>
                        <a:t>C</a:t>
                      </a:r>
                      <a:r>
                        <a:rPr lang="en-US" sz="2400" baseline="0" dirty="0">
                          <a:latin typeface="Arial Rounded MT Bold" panose="020F0704030504030204" pitchFamily="34" charset="0"/>
                        </a:rPr>
                        <a:t>orresponding changes in transaction processing to be done in existing ERP and necessary changes to be made in the invoice format.</a:t>
                      </a:r>
                      <a:endParaRPr lang="en-US" sz="2400" dirty="0">
                        <a:latin typeface="Arial Rounded MT Bold" panose="020F0704030504030204" pitchFamily="34" charset="0"/>
                      </a:endParaRPr>
                    </a:p>
                  </a:txBody>
                  <a:tcPr marL="72092" marR="72092"/>
                </a:tc>
                <a:extLst>
                  <a:ext uri="{0D108BD9-81ED-4DB2-BD59-A6C34878D82A}">
                    <a16:rowId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3082004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4412" y="609600"/>
            <a:ext cx="8229600" cy="685800"/>
          </a:xfrm>
        </p:spPr>
        <p:txBody>
          <a:bodyPr>
            <a:normAutofit/>
          </a:bodyPr>
          <a:lstStyle/>
          <a:p>
            <a:r>
              <a:rPr lang="en-IN" dirty="0"/>
              <a:t>9. </a:t>
            </a:r>
            <a:r>
              <a:rPr lang="en-US" dirty="0"/>
              <a:t>Business Scenario: Stock Transfer</a:t>
            </a:r>
            <a:r>
              <a:rPr lang="en-IN" dirty="0"/>
              <a:t> </a:t>
            </a:r>
            <a:endParaRPr lang="en-GB" dirty="0"/>
          </a:p>
        </p:txBody>
      </p:sp>
      <p:sp>
        <p:nvSpPr>
          <p:cNvPr id="13" name="Slide Number Placeholder 12"/>
          <p:cNvSpPr>
            <a:spLocks noGrp="1"/>
          </p:cNvSpPr>
          <p:nvPr>
            <p:ph type="sldNum" sz="quarter" idx="12"/>
          </p:nvPr>
        </p:nvSpPr>
        <p:spPr>
          <a:prstGeom prst="rect">
            <a:avLst/>
          </a:prstGeom>
        </p:spPr>
        <p:txBody>
          <a:bodyPr/>
          <a:lstStyle/>
          <a:p>
            <a:fld id="{B6F15528-21DE-4FAA-801E-634DDDAF4B2B}" type="slidenum">
              <a:rPr lang="en-US" smtClean="0"/>
              <a:pPr/>
              <a:t>52</a:t>
            </a:fld>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2999943273"/>
              </p:ext>
            </p:extLst>
          </p:nvPr>
        </p:nvGraphicFramePr>
        <p:xfrm>
          <a:off x="1065212" y="1447800"/>
          <a:ext cx="10514172" cy="4067577"/>
        </p:xfrm>
        <a:graphic>
          <a:graphicData uri="http://schemas.openxmlformats.org/drawingml/2006/table">
            <a:tbl>
              <a:tblPr firstRow="1" bandRow="1" bandCol="1">
                <a:tableStyleId>{17292A2E-F333-43FB-9621-5CBBE7FDCDCB}</a:tableStyleId>
              </a:tblPr>
              <a:tblGrid>
                <a:gridCol w="3529654">
                  <a:extLst>
                    <a:ext uri="{9D8B030D-6E8A-4147-A177-3AD203B41FA5}">
                      <a16:colId xmlns:a16="http://schemas.microsoft.com/office/drawing/2014/main" val="20003"/>
                    </a:ext>
                  </a:extLst>
                </a:gridCol>
                <a:gridCol w="3957492">
                  <a:extLst>
                    <a:ext uri="{9D8B030D-6E8A-4147-A177-3AD203B41FA5}">
                      <a16:colId xmlns:a16="http://schemas.microsoft.com/office/drawing/2014/main" val="20004"/>
                    </a:ext>
                  </a:extLst>
                </a:gridCol>
                <a:gridCol w="3027026">
                  <a:extLst>
                    <a:ext uri="{9D8B030D-6E8A-4147-A177-3AD203B41FA5}">
                      <a16:colId xmlns:a16="http://schemas.microsoft.com/office/drawing/2014/main" val="20005"/>
                    </a:ext>
                  </a:extLst>
                </a:gridCol>
              </a:tblGrid>
              <a:tr h="457200">
                <a:tc>
                  <a:txBody>
                    <a:bodyPr/>
                    <a:lstStyle/>
                    <a:p>
                      <a:pPr algn="ctr"/>
                      <a:r>
                        <a:rPr lang="en-US" sz="2000" dirty="0">
                          <a:latin typeface="Arial Black" panose="020B0A04020102020204" pitchFamily="34" charset="0"/>
                        </a:rPr>
                        <a:t>Present Details</a:t>
                      </a:r>
                      <a:endParaRPr lang="en-US" sz="2000" dirty="0">
                        <a:solidFill>
                          <a:schemeClr val="bg1"/>
                        </a:solidFill>
                        <a:latin typeface="Arial Black" panose="020B0A04020102020204" pitchFamily="34" charset="0"/>
                      </a:endParaRPr>
                    </a:p>
                  </a:txBody>
                  <a:tcPr marL="72092" marR="72092"/>
                </a:tc>
                <a:tc>
                  <a:txBody>
                    <a:bodyPr/>
                    <a:lstStyle/>
                    <a:p>
                      <a:pPr algn="ctr"/>
                      <a:r>
                        <a:rPr lang="en-US" sz="2000" dirty="0">
                          <a:latin typeface="Arial Black" panose="020B0A04020102020204" pitchFamily="34" charset="0"/>
                        </a:rPr>
                        <a:t>GST</a:t>
                      </a:r>
                      <a:r>
                        <a:rPr lang="en-US" sz="2000" baseline="0" dirty="0">
                          <a:latin typeface="Arial Black" panose="020B0A04020102020204" pitchFamily="34" charset="0"/>
                        </a:rPr>
                        <a:t> Impact</a:t>
                      </a:r>
                      <a:endParaRPr lang="en-US" sz="2000" dirty="0">
                        <a:solidFill>
                          <a:schemeClr val="bg1"/>
                        </a:solidFill>
                        <a:latin typeface="Arial Black" panose="020B0A04020102020204" pitchFamily="34" charset="0"/>
                      </a:endParaRPr>
                    </a:p>
                  </a:txBody>
                  <a:tcPr marL="72092" marR="72092"/>
                </a:tc>
                <a:tc>
                  <a:txBody>
                    <a:bodyPr/>
                    <a:lstStyle/>
                    <a:p>
                      <a:pPr algn="ctr"/>
                      <a:r>
                        <a:rPr lang="en-US" sz="2000" dirty="0">
                          <a:latin typeface="Arial Black" panose="020B0A04020102020204" pitchFamily="34" charset="0"/>
                        </a:rPr>
                        <a:t>Recommendations</a:t>
                      </a:r>
                      <a:endParaRPr lang="en-US" sz="2000" dirty="0">
                        <a:solidFill>
                          <a:schemeClr val="bg1"/>
                        </a:solidFill>
                        <a:latin typeface="Arial Black" panose="020B0A04020102020204" pitchFamily="34" charset="0"/>
                      </a:endParaRPr>
                    </a:p>
                  </a:txBody>
                  <a:tcPr marL="72092" marR="72092"/>
                </a:tc>
                <a:extLst>
                  <a:ext uri="{0D108BD9-81ED-4DB2-BD59-A6C34878D82A}">
                    <a16:rowId xmlns:a16="http://schemas.microsoft.com/office/drawing/2014/main" val="10000"/>
                  </a:ext>
                </a:extLst>
              </a:tr>
              <a:tr h="3610377">
                <a:tc>
                  <a:txBody>
                    <a:bodyPr/>
                    <a:lstStyle/>
                    <a:p>
                      <a:pPr algn="l"/>
                      <a:r>
                        <a:rPr lang="en-US" sz="2400" dirty="0">
                          <a:latin typeface="Arial Rounded MT Bold" panose="020F0704030504030204" pitchFamily="34" charset="0"/>
                        </a:rPr>
                        <a:t>Currently, stock is transferred from factory based on stock transfer note charging appropriate ED. </a:t>
                      </a:r>
                    </a:p>
                  </a:txBody>
                  <a:tcPr marL="72092" marR="72092"/>
                </a:tc>
                <a:tc>
                  <a:txBody>
                    <a:bodyPr/>
                    <a:lstStyle/>
                    <a:p>
                      <a:pPr algn="l"/>
                      <a:r>
                        <a:rPr lang="en-US" sz="2400" dirty="0">
                          <a:latin typeface="Arial Rounded MT Bold" panose="020F0704030504030204" pitchFamily="34" charset="0"/>
                        </a:rPr>
                        <a:t>If stock transfer is inter-State, it must</a:t>
                      </a:r>
                      <a:r>
                        <a:rPr lang="en-US" sz="2400" baseline="0" dirty="0">
                          <a:latin typeface="Arial Rounded MT Bold" panose="020F0704030504030204" pitchFamily="34" charset="0"/>
                        </a:rPr>
                        <a:t> be based on GST invoice.</a:t>
                      </a:r>
                    </a:p>
                    <a:p>
                      <a:pPr algn="l"/>
                      <a:r>
                        <a:rPr lang="en-US" sz="2400" baseline="0" dirty="0">
                          <a:latin typeface="Arial Rounded MT Bold" panose="020F0704030504030204" pitchFamily="34" charset="0"/>
                        </a:rPr>
                        <a:t>For intra State, </a:t>
                      </a:r>
                      <a:r>
                        <a:rPr kumimoji="0" lang="en-US" sz="2400" kern="1200" baseline="0" dirty="0">
                          <a:latin typeface="Arial Rounded MT Bold" panose="020F0704030504030204" pitchFamily="34" charset="0"/>
                        </a:rPr>
                        <a:t>stock transfer memo/note could be used. No GST would be charged on such note.</a:t>
                      </a:r>
                      <a:endParaRPr lang="en-US" sz="2400" dirty="0">
                        <a:latin typeface="Arial Rounded MT Bold" panose="020F0704030504030204" pitchFamily="34" charset="0"/>
                      </a:endParaRPr>
                    </a:p>
                  </a:txBody>
                  <a:tcPr marL="72092" marR="72092"/>
                </a:tc>
                <a:tc>
                  <a:txBody>
                    <a:bodyPr/>
                    <a:lstStyle/>
                    <a:p>
                      <a:pPr marL="342900" indent="-342900" algn="l">
                        <a:buFont typeface="Arial" panose="020B0604020202020204" pitchFamily="34" charset="0"/>
                        <a:buChar char="•"/>
                      </a:pPr>
                      <a:r>
                        <a:rPr lang="en-US" sz="2400" dirty="0">
                          <a:latin typeface="Arial Rounded MT Bold" panose="020F0704030504030204" pitchFamily="34" charset="0"/>
                        </a:rPr>
                        <a:t>Stock</a:t>
                      </a:r>
                      <a:r>
                        <a:rPr lang="en-US" sz="2400" baseline="0" dirty="0">
                          <a:latin typeface="Arial Rounded MT Bold" panose="020F0704030504030204" pitchFamily="34" charset="0"/>
                        </a:rPr>
                        <a:t> transfer note has to be replaced with the tax invoice in case of inter- state transfer.</a:t>
                      </a:r>
                      <a:endParaRPr lang="en-US" sz="2400" dirty="0">
                        <a:latin typeface="Arial Rounded MT Bold" panose="020F0704030504030204" pitchFamily="34" charset="0"/>
                      </a:endParaRPr>
                    </a:p>
                  </a:txBody>
                  <a:tcPr marL="72092" marR="72092"/>
                </a:tc>
                <a:extLst>
                  <a:ext uri="{0D108BD9-81ED-4DB2-BD59-A6C34878D82A}">
                    <a16:rowId xmlns:a16="http://schemas.microsoft.com/office/drawing/2014/main" val="10003"/>
                  </a:ext>
                </a:extLst>
              </a:tr>
            </a:tbl>
          </a:graphicData>
        </a:graphic>
      </p:graphicFrame>
      <p:sp>
        <p:nvSpPr>
          <p:cNvPr id="2" name="Footer Placeholder 1"/>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358888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18883" y="274637"/>
            <a:ext cx="10360501" cy="715963"/>
          </a:xfrm>
        </p:spPr>
        <p:txBody>
          <a:bodyPr>
            <a:normAutofit/>
          </a:bodyPr>
          <a:lstStyle/>
          <a:p>
            <a:pPr algn="ctr" fontAlgn="t"/>
            <a:r>
              <a:rPr lang="en-US" dirty="0"/>
              <a:t>10. Business Scenario: Advance</a:t>
            </a:r>
            <a:endParaRPr lang="en-GB" dirty="0"/>
          </a:p>
        </p:txBody>
      </p:sp>
      <p:sp>
        <p:nvSpPr>
          <p:cNvPr id="13" name="Slide Number Placeholder 12"/>
          <p:cNvSpPr>
            <a:spLocks noGrp="1"/>
          </p:cNvSpPr>
          <p:nvPr>
            <p:ph type="sldNum" sz="quarter" idx="12"/>
          </p:nvPr>
        </p:nvSpPr>
        <p:spPr>
          <a:prstGeom prst="rect">
            <a:avLst/>
          </a:prstGeom>
        </p:spPr>
        <p:txBody>
          <a:bodyPr/>
          <a:lstStyle/>
          <a:p>
            <a:fld id="{B6F15528-21DE-4FAA-801E-634DDDAF4B2B}" type="slidenum">
              <a:rPr lang="en-US" smtClean="0"/>
              <a:pPr/>
              <a:t>53</a:t>
            </a:fld>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562992485"/>
              </p:ext>
            </p:extLst>
          </p:nvPr>
        </p:nvGraphicFramePr>
        <p:xfrm>
          <a:off x="1142046" y="1046941"/>
          <a:ext cx="10514173" cy="5242560"/>
        </p:xfrm>
        <a:graphic>
          <a:graphicData uri="http://schemas.openxmlformats.org/drawingml/2006/table">
            <a:tbl>
              <a:tblPr firstRow="1" bandRow="1" bandCol="1">
                <a:tableStyleId>{17292A2E-F333-43FB-9621-5CBBE7FDCDCB}</a:tableStyleId>
              </a:tblPr>
              <a:tblGrid>
                <a:gridCol w="3529654">
                  <a:extLst>
                    <a:ext uri="{9D8B030D-6E8A-4147-A177-3AD203B41FA5}">
                      <a16:colId xmlns:a16="http://schemas.microsoft.com/office/drawing/2014/main" val="20003"/>
                    </a:ext>
                  </a:extLst>
                </a:gridCol>
                <a:gridCol w="3957491">
                  <a:extLst>
                    <a:ext uri="{9D8B030D-6E8A-4147-A177-3AD203B41FA5}">
                      <a16:colId xmlns:a16="http://schemas.microsoft.com/office/drawing/2014/main" val="20004"/>
                    </a:ext>
                  </a:extLst>
                </a:gridCol>
                <a:gridCol w="3027028">
                  <a:extLst>
                    <a:ext uri="{9D8B030D-6E8A-4147-A177-3AD203B41FA5}">
                      <a16:colId xmlns:a16="http://schemas.microsoft.com/office/drawing/2014/main" val="20005"/>
                    </a:ext>
                  </a:extLst>
                </a:gridCol>
              </a:tblGrid>
              <a:tr h="318137">
                <a:tc>
                  <a:txBody>
                    <a:bodyPr/>
                    <a:lstStyle/>
                    <a:p>
                      <a:pPr algn="ctr"/>
                      <a:r>
                        <a:rPr lang="en-US" sz="2000" dirty="0">
                          <a:latin typeface="Arial Black" panose="020B0A04020102020204" pitchFamily="34" charset="0"/>
                        </a:rPr>
                        <a:t>Present Details</a:t>
                      </a:r>
                      <a:endParaRPr lang="en-US" sz="2000" dirty="0">
                        <a:solidFill>
                          <a:schemeClr val="bg1"/>
                        </a:solidFill>
                        <a:latin typeface="Arial Black" panose="020B0A04020102020204" pitchFamily="34" charset="0"/>
                      </a:endParaRPr>
                    </a:p>
                  </a:txBody>
                  <a:tcPr marL="72092" marR="72092"/>
                </a:tc>
                <a:tc>
                  <a:txBody>
                    <a:bodyPr/>
                    <a:lstStyle/>
                    <a:p>
                      <a:pPr algn="ctr"/>
                      <a:r>
                        <a:rPr lang="en-US" sz="2000" dirty="0">
                          <a:latin typeface="Arial Black" panose="020B0A04020102020204" pitchFamily="34" charset="0"/>
                        </a:rPr>
                        <a:t>GST</a:t>
                      </a:r>
                      <a:r>
                        <a:rPr lang="en-US" sz="2000" baseline="0" dirty="0">
                          <a:latin typeface="Arial Black" panose="020B0A04020102020204" pitchFamily="34" charset="0"/>
                        </a:rPr>
                        <a:t> Impact</a:t>
                      </a:r>
                      <a:endParaRPr lang="en-US" sz="2000" dirty="0">
                        <a:solidFill>
                          <a:schemeClr val="bg1"/>
                        </a:solidFill>
                        <a:latin typeface="Arial Black" panose="020B0A04020102020204" pitchFamily="34" charset="0"/>
                      </a:endParaRPr>
                    </a:p>
                  </a:txBody>
                  <a:tcPr marL="72092" marR="72092"/>
                </a:tc>
                <a:tc>
                  <a:txBody>
                    <a:bodyPr/>
                    <a:lstStyle/>
                    <a:p>
                      <a:pPr algn="ctr"/>
                      <a:r>
                        <a:rPr lang="en-US" sz="2000" dirty="0">
                          <a:latin typeface="Arial Black" panose="020B0A04020102020204" pitchFamily="34" charset="0"/>
                        </a:rPr>
                        <a:t>Recommendations</a:t>
                      </a:r>
                      <a:endParaRPr lang="en-US" sz="2000" dirty="0">
                        <a:solidFill>
                          <a:schemeClr val="bg1"/>
                        </a:solidFill>
                        <a:latin typeface="Arial Black" panose="020B0A04020102020204" pitchFamily="34" charset="0"/>
                      </a:endParaRPr>
                    </a:p>
                  </a:txBody>
                  <a:tcPr marL="72092" marR="72092"/>
                </a:tc>
                <a:extLst>
                  <a:ext uri="{0D108BD9-81ED-4DB2-BD59-A6C34878D82A}">
                    <a16:rowId xmlns:a16="http://schemas.microsoft.com/office/drawing/2014/main" val="10000"/>
                  </a:ext>
                </a:extLst>
              </a:tr>
              <a:tr h="4648034">
                <a:tc>
                  <a:txBody>
                    <a:bodyPr/>
                    <a:lstStyle/>
                    <a:p>
                      <a:pPr marL="0" indent="0" algn="l">
                        <a:buFont typeface="+mj-lt"/>
                        <a:buNone/>
                      </a:pPr>
                      <a:r>
                        <a:rPr lang="en-US" sz="2400" dirty="0">
                          <a:latin typeface="Arial Rounded MT Bold" panose="020F0704030504030204" pitchFamily="34" charset="0"/>
                        </a:rPr>
                        <a:t>Currently,</a:t>
                      </a:r>
                      <a:r>
                        <a:rPr lang="en-US" sz="2400" baseline="0" dirty="0">
                          <a:latin typeface="Arial Rounded MT Bold" panose="020F0704030504030204" pitchFamily="34" charset="0"/>
                        </a:rPr>
                        <a:t> there is no requirement of taxation under Excise or VAT laws, hence there is no impact on taxation on payment of advance to vendors or receiving advances from customers.</a:t>
                      </a:r>
                      <a:endParaRPr lang="en-US" sz="2400" dirty="0">
                        <a:solidFill>
                          <a:schemeClr val="tx1"/>
                        </a:solidFill>
                        <a:latin typeface="Arial Rounded MT Bold" panose="020F0704030504030204" pitchFamily="34" charset="0"/>
                      </a:endParaRPr>
                    </a:p>
                  </a:txBody>
                  <a:tcPr marL="72092" marR="72092"/>
                </a:tc>
                <a:tc>
                  <a:txBody>
                    <a:bodyPr/>
                    <a:lstStyle/>
                    <a:p>
                      <a:pPr algn="l"/>
                      <a:r>
                        <a:rPr kumimoji="0" lang="en-US" sz="2400" kern="1200" baseline="0" dirty="0">
                          <a:latin typeface="Arial Rounded MT Bold" panose="020F0704030504030204" pitchFamily="34" charset="0"/>
                        </a:rPr>
                        <a:t>Under proposed GST regime, there will a tax implication on payment or receipt of advance from vendor or customer respectively.</a:t>
                      </a:r>
                      <a:endParaRPr kumimoji="0" lang="en-US" sz="2400" kern="1200" baseline="0" dirty="0">
                        <a:solidFill>
                          <a:schemeClr val="dk1"/>
                        </a:solidFill>
                        <a:latin typeface="Arial Rounded MT Bold" panose="020F0704030504030204" pitchFamily="34" charset="0"/>
                        <a:ea typeface="+mj-ea"/>
                        <a:cs typeface="+mj-cs"/>
                      </a:endParaRPr>
                    </a:p>
                  </a:txBody>
                  <a:tcPr marL="72092" marR="72092"/>
                </a:tc>
                <a:tc>
                  <a:txBody>
                    <a:bodyPr/>
                    <a:lstStyle/>
                    <a:p>
                      <a:pPr marL="285750" indent="-285750" algn="l">
                        <a:buFont typeface="Arial" panose="020B0604020202020204" pitchFamily="34" charset="0"/>
                        <a:buChar char="•"/>
                      </a:pPr>
                      <a:r>
                        <a:rPr lang="en-US" sz="2400" dirty="0">
                          <a:latin typeface="Arial Rounded MT Bold" panose="020F0704030504030204" pitchFamily="34" charset="0"/>
                        </a:rPr>
                        <a:t>Under</a:t>
                      </a:r>
                      <a:r>
                        <a:rPr lang="en-US" sz="2400" baseline="0" dirty="0">
                          <a:latin typeface="Arial Rounded MT Bold" panose="020F0704030504030204" pitchFamily="34" charset="0"/>
                        </a:rPr>
                        <a:t> existing ERP, the process of advance to be reconfigured to include the impact of taxation on advance and its corresponding set off at the time of delivery or receipt of goods or services.</a:t>
                      </a:r>
                      <a:endParaRPr lang="en-US" sz="2400" dirty="0">
                        <a:latin typeface="Arial Rounded MT Bold" panose="020F0704030504030204" pitchFamily="34" charset="0"/>
                      </a:endParaRPr>
                    </a:p>
                  </a:txBody>
                  <a:tcPr marL="72092" marR="72092"/>
                </a:tc>
                <a:extLst>
                  <a:ext uri="{0D108BD9-81ED-4DB2-BD59-A6C34878D82A}">
                    <a16:rowId xmlns:a16="http://schemas.microsoft.com/office/drawing/2014/main" val="10004"/>
                  </a:ext>
                </a:extLst>
              </a:tr>
            </a:tbl>
          </a:graphicData>
        </a:graphic>
      </p:graphicFrame>
      <p:sp>
        <p:nvSpPr>
          <p:cNvPr id="2" name="Footer Placeholder 1"/>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3700864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GST Knowledge and Technology skills</a:t>
            </a:r>
          </a:p>
        </p:txBody>
      </p:sp>
      <p:graphicFrame>
        <p:nvGraphicFramePr>
          <p:cNvPr id="3" name="Content Placeholder 2" descr="Alternating Flow diagram showing 3 groups arranged from left to right with a title and bullet points in each group and a curved arrow showing the flow from one group to the next."/>
          <p:cNvGraphicFramePr>
            <a:graphicFrameLocks noGrp="1"/>
          </p:cNvGraphicFramePr>
          <p:nvPr>
            <p:ph idx="1"/>
            <p:extLst/>
          </p:nvPr>
        </p:nvGraphicFramePr>
        <p:xfrm>
          <a:off x="1522414" y="1905001"/>
          <a:ext cx="9134476"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p:txBody>
          <a:bodyPr/>
          <a:lstStyle/>
          <a:p>
            <a:fld id="{2A013F82-EE5E-44EE-A61D-E31C6657F26F}" type="slidenum">
              <a:rPr lang="en-GB" smtClean="0"/>
              <a:t>54</a:t>
            </a:fld>
            <a:endParaRPr lang="en-GB" dirty="0"/>
          </a:p>
        </p:txBody>
      </p:sp>
      <p:sp>
        <p:nvSpPr>
          <p:cNvPr id="4" name="Footer Placeholder 3"/>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2015093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E18C6CF4-EDEB-4539-A36D-E0355B626199}"/>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96015622-8A46-45CF-A72A-2856B699B37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6A63D16E-EEE6-4267-97EA-5AD7D2BC4E84}"/>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029D1FDE-4DD7-4FA5-8C70-0C747477B66C}"/>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dgm id="{E83793B4-2C5C-4D90-82FA-E5EE4745664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dgm id="{DC2A0ADB-DCE3-4BF4-9952-0394865777AC}"/>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graphicEl>
                                              <a:dgm id="{047F5837-10E2-4FFC-A492-DB8A19EF48CA}"/>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graphicEl>
                                              <a:dgm id="{69C28D3B-E083-42DF-9EA0-916CA12125A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1329848" y="457200"/>
            <a:ext cx="10210800" cy="609600"/>
          </a:xfrm>
          <a:prstGeom prst="rect">
            <a:avLst/>
          </a:prstGeom>
        </p:spPr>
        <p:txBody>
          <a:bodyPr/>
          <a:lstStyle>
            <a:lvl1pPr algn="l" defTabSz="1218987" rtl="0" eaLnBrk="1" latinLnBrk="0" hangingPunct="1">
              <a:lnSpc>
                <a:spcPct val="90000"/>
              </a:lnSpc>
              <a:spcBef>
                <a:spcPct val="0"/>
              </a:spcBef>
              <a:buNone/>
              <a:defRPr sz="3600" kern="1200">
                <a:solidFill>
                  <a:srgbClr val="00B0F0"/>
                </a:solidFill>
                <a:latin typeface="Arial" panose="020B0604020202020204" pitchFamily="34" charset="0"/>
                <a:ea typeface="+mj-ea"/>
                <a:cs typeface="Arial" panose="020B0604020202020204" pitchFamily="34" charset="0"/>
              </a:defRPr>
            </a:lvl1pPr>
          </a:lstStyle>
          <a:p>
            <a:r>
              <a:rPr lang="en-IN" dirty="0"/>
              <a:t>What will change with GST and Technology?</a:t>
            </a:r>
          </a:p>
        </p:txBody>
      </p:sp>
      <p:sp>
        <p:nvSpPr>
          <p:cNvPr id="4" name="Freeform 3"/>
          <p:cNvSpPr/>
          <p:nvPr/>
        </p:nvSpPr>
        <p:spPr>
          <a:xfrm>
            <a:off x="1446212" y="1505764"/>
            <a:ext cx="2387058" cy="48245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rgbClr val="394404"/>
          </a:solidFill>
        </p:spPr>
        <p:style>
          <a:lnRef idx="2">
            <a:schemeClr val="lt1">
              <a:hueOff val="0"/>
              <a:satOff val="0"/>
              <a:lumOff val="0"/>
              <a:alphaOff val="0"/>
            </a:schemeClr>
          </a:lnRef>
          <a:fillRef idx="1">
            <a:schemeClr val="accent1">
              <a:shade val="50000"/>
              <a:hueOff val="0"/>
              <a:satOff val="0"/>
              <a:lumOff val="0"/>
              <a:alphaOff val="0"/>
            </a:schemeClr>
          </a:fillRef>
          <a:effectRef idx="0">
            <a:schemeClr val="accent1">
              <a:shade val="50000"/>
              <a:hueOff val="0"/>
              <a:satOff val="0"/>
              <a:lumOff val="0"/>
              <a:alphaOff val="0"/>
            </a:schemeClr>
          </a:effectRef>
          <a:fontRef idx="minor">
            <a:schemeClr val="lt1"/>
          </a:fontRef>
        </p:style>
        <p:txBody>
          <a:bodyPr spcFirstLastPara="0" vert="horz" wrap="square" lIns="88900" tIns="964907" rIns="88900" bIns="964907" numCol="1" spcCol="1270" anchor="t" anchorCtr="0">
            <a:noAutofit/>
          </a:bodyPr>
          <a:lstStyle/>
          <a:p>
            <a:pPr lvl="0" algn="l" defTabSz="1022350">
              <a:lnSpc>
                <a:spcPct val="90000"/>
              </a:lnSpc>
              <a:spcBef>
                <a:spcPct val="0"/>
              </a:spcBef>
              <a:spcAft>
                <a:spcPct val="35000"/>
              </a:spcAft>
            </a:pPr>
            <a:r>
              <a:rPr lang="en-IN" sz="2300" b="1" kern="1200" dirty="0">
                <a:solidFill>
                  <a:schemeClr val="tx1"/>
                </a:solidFill>
                <a:latin typeface="Articulate Extrabold" panose="02000503050000020004" pitchFamily="2" charset="0"/>
              </a:rPr>
              <a:t>Technology</a:t>
            </a:r>
          </a:p>
          <a:p>
            <a:pPr marL="114300" lvl="1" indent="-114300" algn="l" defTabSz="622300">
              <a:lnSpc>
                <a:spcPct val="90000"/>
              </a:lnSpc>
              <a:spcBef>
                <a:spcPct val="0"/>
              </a:spcBef>
              <a:spcAft>
                <a:spcPct val="15000"/>
              </a:spcAft>
              <a:buChar char="••"/>
            </a:pPr>
            <a:r>
              <a:rPr lang="en-IN" sz="1400" kern="1200" dirty="0">
                <a:solidFill>
                  <a:schemeClr val="tx1"/>
                </a:solidFill>
                <a:latin typeface="Articulate Extrabold" panose="02000503050000020004" pitchFamily="2" charset="0"/>
              </a:rPr>
              <a:t>Digital B to G connect</a:t>
            </a:r>
          </a:p>
          <a:p>
            <a:pPr marL="114300" lvl="1" indent="-114300" algn="l" defTabSz="622300">
              <a:lnSpc>
                <a:spcPct val="90000"/>
              </a:lnSpc>
              <a:spcBef>
                <a:spcPct val="0"/>
              </a:spcBef>
              <a:spcAft>
                <a:spcPct val="15000"/>
              </a:spcAft>
              <a:buChar char="••"/>
            </a:pPr>
            <a:endParaRPr lang="en-IN" sz="1400" kern="1200" dirty="0">
              <a:solidFill>
                <a:schemeClr val="tx1"/>
              </a:solidFill>
              <a:latin typeface="Articulate Extrabold" panose="02000503050000020004" pitchFamily="2" charset="0"/>
            </a:endParaRPr>
          </a:p>
          <a:p>
            <a:pPr marL="114300" lvl="1" indent="-114300" algn="l" defTabSz="622300">
              <a:lnSpc>
                <a:spcPct val="90000"/>
              </a:lnSpc>
              <a:spcBef>
                <a:spcPct val="0"/>
              </a:spcBef>
              <a:spcAft>
                <a:spcPct val="15000"/>
              </a:spcAft>
              <a:buChar char="••"/>
            </a:pPr>
            <a:r>
              <a:rPr lang="en-IN" sz="1400" kern="1200" dirty="0">
                <a:solidFill>
                  <a:schemeClr val="tx1"/>
                </a:solidFill>
                <a:latin typeface="Articulate Extrabold" panose="02000503050000020004" pitchFamily="2" charset="0"/>
              </a:rPr>
              <a:t>End-to-End Technology Driven System</a:t>
            </a:r>
          </a:p>
          <a:p>
            <a:pPr marL="114300" lvl="1" indent="-114300" algn="l" defTabSz="622300">
              <a:lnSpc>
                <a:spcPct val="90000"/>
              </a:lnSpc>
              <a:spcBef>
                <a:spcPct val="0"/>
              </a:spcBef>
              <a:spcAft>
                <a:spcPct val="15000"/>
              </a:spcAft>
              <a:buChar char="••"/>
            </a:pPr>
            <a:endParaRPr lang="en-IN" sz="1400" kern="1200" dirty="0">
              <a:solidFill>
                <a:schemeClr val="tx1"/>
              </a:solidFill>
              <a:latin typeface="Articulate Extrabold" panose="02000503050000020004" pitchFamily="2" charset="0"/>
            </a:endParaRPr>
          </a:p>
          <a:p>
            <a:pPr marL="114300" lvl="1" indent="-114300" algn="l" defTabSz="622300">
              <a:lnSpc>
                <a:spcPct val="90000"/>
              </a:lnSpc>
              <a:spcBef>
                <a:spcPct val="0"/>
              </a:spcBef>
              <a:spcAft>
                <a:spcPct val="15000"/>
              </a:spcAft>
              <a:buChar char="••"/>
            </a:pPr>
            <a:r>
              <a:rPr lang="en-IN" sz="1400" kern="1200" dirty="0">
                <a:solidFill>
                  <a:schemeClr val="tx1"/>
                </a:solidFill>
                <a:latin typeface="Articulate Extrabold" panose="02000503050000020004" pitchFamily="2" charset="0"/>
              </a:rPr>
              <a:t>GST compliance rating</a:t>
            </a:r>
          </a:p>
        </p:txBody>
      </p:sp>
      <p:sp>
        <p:nvSpPr>
          <p:cNvPr id="5" name="Freeform 4"/>
          <p:cNvSpPr/>
          <p:nvPr/>
        </p:nvSpPr>
        <p:spPr>
          <a:xfrm>
            <a:off x="3982281" y="1505764"/>
            <a:ext cx="2452967" cy="5112569"/>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rgbClr val="7030A0"/>
          </a:solidFill>
        </p:spPr>
        <p:style>
          <a:lnRef idx="2">
            <a:schemeClr val="lt1">
              <a:hueOff val="0"/>
              <a:satOff val="0"/>
              <a:lumOff val="0"/>
              <a:alphaOff val="0"/>
            </a:schemeClr>
          </a:lnRef>
          <a:fillRef idx="1">
            <a:schemeClr val="accent1">
              <a:shade val="50000"/>
              <a:hueOff val="167129"/>
              <a:satOff val="4478"/>
              <a:lumOff val="19726"/>
              <a:alphaOff val="0"/>
            </a:schemeClr>
          </a:fillRef>
          <a:effectRef idx="0">
            <a:schemeClr val="accent1">
              <a:shade val="50000"/>
              <a:hueOff val="167129"/>
              <a:satOff val="4478"/>
              <a:lumOff val="19726"/>
              <a:alphaOff val="0"/>
            </a:schemeClr>
          </a:effectRef>
          <a:fontRef idx="minor">
            <a:schemeClr val="lt1"/>
          </a:fontRef>
        </p:style>
        <p:txBody>
          <a:bodyPr spcFirstLastPara="0" vert="horz" wrap="square" lIns="82550" tIns="964907" rIns="82551" bIns="964907" numCol="1" spcCol="1270" anchor="t" anchorCtr="0">
            <a:noAutofit/>
          </a:bodyPr>
          <a:lstStyle/>
          <a:p>
            <a:pPr lvl="0" algn="l" defTabSz="1066800">
              <a:lnSpc>
                <a:spcPct val="90000"/>
              </a:lnSpc>
              <a:spcBef>
                <a:spcPct val="0"/>
              </a:spcBef>
              <a:spcAft>
                <a:spcPct val="35000"/>
              </a:spcAft>
            </a:pPr>
            <a:r>
              <a:rPr lang="en-IN" sz="2400" b="1" kern="1200" dirty="0">
                <a:solidFill>
                  <a:schemeClr val="tx1"/>
                </a:solidFill>
              </a:rPr>
              <a:t>Process</a:t>
            </a:r>
          </a:p>
          <a:p>
            <a:pPr marL="114300" lvl="1" indent="-114300" algn="l" defTabSz="577850">
              <a:lnSpc>
                <a:spcPct val="90000"/>
              </a:lnSpc>
              <a:spcBef>
                <a:spcPct val="0"/>
              </a:spcBef>
              <a:spcAft>
                <a:spcPct val="15000"/>
              </a:spcAft>
              <a:buChar char="••"/>
            </a:pPr>
            <a:r>
              <a:rPr lang="en-IN" sz="1300" kern="1200" dirty="0">
                <a:solidFill>
                  <a:schemeClr val="tx1"/>
                </a:solidFill>
                <a:latin typeface="Articulate Extrabold" panose="02000503050000020004" pitchFamily="2" charset="0"/>
              </a:rPr>
              <a:t>Transaction Focused</a:t>
            </a:r>
          </a:p>
          <a:p>
            <a:pPr marL="114300" lvl="1" indent="-114300" algn="l" defTabSz="577850">
              <a:lnSpc>
                <a:spcPct val="90000"/>
              </a:lnSpc>
              <a:spcBef>
                <a:spcPct val="0"/>
              </a:spcBef>
              <a:spcAft>
                <a:spcPct val="15000"/>
              </a:spcAft>
              <a:buChar char="••"/>
            </a:pPr>
            <a:endParaRPr lang="en-IN" sz="1300" kern="1200" dirty="0">
              <a:solidFill>
                <a:schemeClr val="tx1"/>
              </a:solidFill>
              <a:latin typeface="Articulate Extrabold" panose="02000503050000020004" pitchFamily="2" charset="0"/>
            </a:endParaRPr>
          </a:p>
          <a:p>
            <a:pPr marL="114300" lvl="1" indent="-114300" algn="l" defTabSz="577850">
              <a:lnSpc>
                <a:spcPct val="90000"/>
              </a:lnSpc>
              <a:spcBef>
                <a:spcPct val="0"/>
              </a:spcBef>
              <a:spcAft>
                <a:spcPct val="15000"/>
              </a:spcAft>
              <a:buChar char="••"/>
            </a:pPr>
            <a:r>
              <a:rPr lang="en-IN" sz="1300" kern="1200" dirty="0">
                <a:solidFill>
                  <a:schemeClr val="tx1"/>
                </a:solidFill>
                <a:latin typeface="Articulate Extrabold" panose="02000503050000020004" pitchFamily="2" charset="0"/>
              </a:rPr>
              <a:t>Transparency from grass-root level of business records</a:t>
            </a:r>
          </a:p>
          <a:p>
            <a:pPr marL="114300" lvl="1" indent="-114300" algn="l" defTabSz="577850">
              <a:lnSpc>
                <a:spcPct val="90000"/>
              </a:lnSpc>
              <a:spcBef>
                <a:spcPct val="0"/>
              </a:spcBef>
              <a:spcAft>
                <a:spcPct val="15000"/>
              </a:spcAft>
              <a:buChar char="••"/>
            </a:pPr>
            <a:endParaRPr lang="en-IN" sz="1300" kern="1200" dirty="0">
              <a:solidFill>
                <a:srgbClr val="FF0000"/>
              </a:solidFill>
              <a:latin typeface="Articulate Extrabold" panose="02000503050000020004" pitchFamily="2" charset="0"/>
            </a:endParaRPr>
          </a:p>
          <a:p>
            <a:pPr marL="114300" lvl="1" indent="-114300" algn="l" defTabSz="577850">
              <a:lnSpc>
                <a:spcPct val="90000"/>
              </a:lnSpc>
              <a:spcBef>
                <a:spcPct val="0"/>
              </a:spcBef>
              <a:spcAft>
                <a:spcPct val="15000"/>
              </a:spcAft>
              <a:buChar char="••"/>
            </a:pPr>
            <a:r>
              <a:rPr lang="en-US" sz="1300" kern="1200" dirty="0">
                <a:solidFill>
                  <a:schemeClr val="tx1"/>
                </a:solidFill>
                <a:latin typeface="Articulate Extrabold" panose="02000503050000020004" pitchFamily="2" charset="0"/>
              </a:rPr>
              <a:t>Triangulation of suppliers and recipient records</a:t>
            </a:r>
            <a:endParaRPr lang="en-IN" sz="1300" kern="1200" dirty="0">
              <a:solidFill>
                <a:schemeClr val="tx1"/>
              </a:solidFill>
              <a:latin typeface="Articulate Extrabold" panose="02000503050000020004" pitchFamily="2" charset="0"/>
            </a:endParaRPr>
          </a:p>
          <a:p>
            <a:pPr marL="114300" lvl="1" indent="-114300" algn="l" defTabSz="577850">
              <a:lnSpc>
                <a:spcPct val="90000"/>
              </a:lnSpc>
              <a:spcBef>
                <a:spcPct val="0"/>
              </a:spcBef>
              <a:spcAft>
                <a:spcPct val="15000"/>
              </a:spcAft>
              <a:buChar char="••"/>
            </a:pPr>
            <a:endParaRPr lang="en-IN" sz="1300" kern="1200" dirty="0">
              <a:solidFill>
                <a:schemeClr val="tx1"/>
              </a:solidFill>
              <a:latin typeface="Articulate Extrabold" panose="02000503050000020004" pitchFamily="2" charset="0"/>
            </a:endParaRPr>
          </a:p>
          <a:p>
            <a:pPr marL="114300" lvl="1" indent="-114300" algn="l" defTabSz="577850">
              <a:lnSpc>
                <a:spcPct val="90000"/>
              </a:lnSpc>
              <a:spcBef>
                <a:spcPct val="0"/>
              </a:spcBef>
              <a:spcAft>
                <a:spcPct val="15000"/>
              </a:spcAft>
              <a:buChar char="••"/>
            </a:pPr>
            <a:r>
              <a:rPr lang="en-US" sz="1300" kern="1200" dirty="0">
                <a:solidFill>
                  <a:schemeClr val="tx1"/>
                </a:solidFill>
                <a:latin typeface="Articulate Extrabold" panose="02000503050000020004" pitchFamily="2" charset="0"/>
              </a:rPr>
              <a:t>Rectification errors and omissions</a:t>
            </a:r>
            <a:endParaRPr lang="en-IN" sz="1300" kern="1200" dirty="0">
              <a:solidFill>
                <a:schemeClr val="tx1"/>
              </a:solidFill>
              <a:latin typeface="Articulate Extrabold" panose="02000503050000020004" pitchFamily="2" charset="0"/>
            </a:endParaRPr>
          </a:p>
          <a:p>
            <a:pPr marL="114300" lvl="1" indent="-114300" algn="l" defTabSz="577850">
              <a:lnSpc>
                <a:spcPct val="90000"/>
              </a:lnSpc>
              <a:spcBef>
                <a:spcPct val="0"/>
              </a:spcBef>
              <a:spcAft>
                <a:spcPct val="15000"/>
              </a:spcAft>
              <a:buChar char="••"/>
            </a:pPr>
            <a:endParaRPr lang="en-IN" sz="1300" kern="1200" dirty="0">
              <a:solidFill>
                <a:schemeClr val="tx1"/>
              </a:solidFill>
              <a:latin typeface="Articulate Extrabold" panose="02000503050000020004" pitchFamily="2" charset="0"/>
            </a:endParaRPr>
          </a:p>
          <a:p>
            <a:pPr marL="114300" lvl="1" indent="-114300" algn="l" defTabSz="577850">
              <a:lnSpc>
                <a:spcPct val="90000"/>
              </a:lnSpc>
              <a:spcBef>
                <a:spcPct val="0"/>
              </a:spcBef>
              <a:spcAft>
                <a:spcPct val="15000"/>
              </a:spcAft>
              <a:buChar char="••"/>
            </a:pPr>
            <a:r>
              <a:rPr lang="en-IN" sz="1300" kern="1200" dirty="0">
                <a:solidFill>
                  <a:schemeClr val="tx1"/>
                </a:solidFill>
                <a:latin typeface="Articulate Extrabold" panose="02000503050000020004" pitchFamily="2" charset="0"/>
              </a:rPr>
              <a:t>Reconciling returns with boo</a:t>
            </a:r>
            <a:r>
              <a:rPr lang="en-IN" sz="1300" kern="1200" dirty="0">
                <a:solidFill>
                  <a:schemeClr val="tx1"/>
                </a:solidFill>
              </a:rPr>
              <a:t>ks  </a:t>
            </a:r>
          </a:p>
        </p:txBody>
      </p:sp>
      <p:sp>
        <p:nvSpPr>
          <p:cNvPr id="6" name="Freeform 6"/>
          <p:cNvSpPr/>
          <p:nvPr/>
        </p:nvSpPr>
        <p:spPr>
          <a:xfrm>
            <a:off x="6551612" y="1505764"/>
            <a:ext cx="2120512" cy="48245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rgbClr val="FF0000"/>
          </a:solidFill>
        </p:spPr>
        <p:style>
          <a:lnRef idx="2">
            <a:schemeClr val="lt1">
              <a:hueOff val="0"/>
              <a:satOff val="0"/>
              <a:lumOff val="0"/>
              <a:alphaOff val="0"/>
            </a:schemeClr>
          </a:lnRef>
          <a:fillRef idx="1">
            <a:schemeClr val="accent1">
              <a:shade val="50000"/>
              <a:hueOff val="334258"/>
              <a:satOff val="8955"/>
              <a:lumOff val="39453"/>
              <a:alphaOff val="0"/>
            </a:schemeClr>
          </a:fillRef>
          <a:effectRef idx="0">
            <a:schemeClr val="accent1">
              <a:shade val="50000"/>
              <a:hueOff val="334258"/>
              <a:satOff val="8955"/>
              <a:lumOff val="39453"/>
              <a:alphaOff val="0"/>
            </a:schemeClr>
          </a:effectRef>
          <a:fontRef idx="minor">
            <a:schemeClr val="lt1"/>
          </a:fontRef>
        </p:style>
        <p:txBody>
          <a:bodyPr spcFirstLastPara="0" vert="horz" wrap="square" lIns="88900" tIns="964907" rIns="88900" bIns="964907" numCol="1" spcCol="1270" anchor="t" anchorCtr="0">
            <a:noAutofit/>
          </a:bodyPr>
          <a:lstStyle/>
          <a:p>
            <a:pPr lvl="0" algn="l" defTabSz="1200150">
              <a:lnSpc>
                <a:spcPct val="90000"/>
              </a:lnSpc>
              <a:spcBef>
                <a:spcPct val="0"/>
              </a:spcBef>
              <a:spcAft>
                <a:spcPct val="35000"/>
              </a:spcAft>
            </a:pPr>
            <a:r>
              <a:rPr lang="en-IN" sz="2700" b="1" kern="1200" dirty="0">
                <a:solidFill>
                  <a:schemeClr val="tx1"/>
                </a:solidFill>
              </a:rPr>
              <a:t>Discipline</a:t>
            </a:r>
          </a:p>
          <a:p>
            <a:pPr marL="114300" lvl="1" indent="-114300" algn="l" defTabSz="622300">
              <a:lnSpc>
                <a:spcPct val="90000"/>
              </a:lnSpc>
              <a:spcBef>
                <a:spcPct val="0"/>
              </a:spcBef>
              <a:spcAft>
                <a:spcPct val="15000"/>
              </a:spcAft>
              <a:buChar char="••"/>
            </a:pPr>
            <a:r>
              <a:rPr lang="en-IN" sz="1400" kern="1200" dirty="0">
                <a:solidFill>
                  <a:schemeClr val="tx1"/>
                </a:solidFill>
                <a:latin typeface="Articulate Extrabold" panose="02000503050000020004" pitchFamily="2" charset="0"/>
              </a:rPr>
              <a:t>On-Time submission of returns  </a:t>
            </a:r>
          </a:p>
          <a:p>
            <a:pPr marL="114300" lvl="1" indent="-114300" algn="l" defTabSz="622300">
              <a:lnSpc>
                <a:spcPct val="90000"/>
              </a:lnSpc>
              <a:spcBef>
                <a:spcPct val="0"/>
              </a:spcBef>
              <a:spcAft>
                <a:spcPct val="15000"/>
              </a:spcAft>
              <a:buChar char="••"/>
            </a:pPr>
            <a:endParaRPr lang="en-IN" sz="1400" kern="1200" dirty="0">
              <a:solidFill>
                <a:schemeClr val="tx1"/>
              </a:solidFill>
              <a:latin typeface="Articulate Extrabold" panose="02000503050000020004" pitchFamily="2" charset="0"/>
            </a:endParaRPr>
          </a:p>
          <a:p>
            <a:pPr marL="114300" lvl="1" indent="-114300" algn="l" defTabSz="622300">
              <a:lnSpc>
                <a:spcPct val="90000"/>
              </a:lnSpc>
              <a:spcBef>
                <a:spcPct val="0"/>
              </a:spcBef>
              <a:spcAft>
                <a:spcPct val="15000"/>
              </a:spcAft>
              <a:buChar char="••"/>
            </a:pPr>
            <a:r>
              <a:rPr lang="en-IN" sz="1400" kern="1200" dirty="0">
                <a:solidFill>
                  <a:schemeClr val="tx1"/>
                </a:solidFill>
                <a:latin typeface="Articulate Extrabold" panose="02000503050000020004" pitchFamily="2" charset="0"/>
              </a:rPr>
              <a:t>On-Time Payment</a:t>
            </a:r>
          </a:p>
          <a:p>
            <a:pPr marL="0" lvl="1" algn="l" defTabSz="622300">
              <a:lnSpc>
                <a:spcPct val="90000"/>
              </a:lnSpc>
              <a:spcBef>
                <a:spcPct val="0"/>
              </a:spcBef>
              <a:spcAft>
                <a:spcPct val="15000"/>
              </a:spcAft>
            </a:pPr>
            <a:endParaRPr lang="en-IN" sz="1400" kern="1200" dirty="0">
              <a:solidFill>
                <a:schemeClr val="tx1"/>
              </a:solidFill>
              <a:latin typeface="Articulate Extrabold" panose="02000503050000020004" pitchFamily="2" charset="0"/>
            </a:endParaRPr>
          </a:p>
          <a:p>
            <a:pPr marL="114300" lvl="1" indent="-114300" algn="l" defTabSz="622300">
              <a:lnSpc>
                <a:spcPct val="90000"/>
              </a:lnSpc>
              <a:spcBef>
                <a:spcPct val="0"/>
              </a:spcBef>
              <a:spcAft>
                <a:spcPct val="15000"/>
              </a:spcAft>
              <a:buChar char="••"/>
            </a:pPr>
            <a:r>
              <a:rPr lang="en-US" sz="1400" kern="1200" dirty="0">
                <a:solidFill>
                  <a:schemeClr val="tx1"/>
                </a:solidFill>
                <a:latin typeface="Articulate Extrabold" panose="02000503050000020004" pitchFamily="2" charset="0"/>
              </a:rPr>
              <a:t>Interest on disputed credits </a:t>
            </a:r>
            <a:endParaRPr lang="en-IN" sz="1400" kern="1200" dirty="0">
              <a:solidFill>
                <a:schemeClr val="tx1"/>
              </a:solidFill>
              <a:latin typeface="Articulate Extrabold" panose="02000503050000020004" pitchFamily="2" charset="0"/>
            </a:endParaRPr>
          </a:p>
          <a:p>
            <a:pPr marL="0" lvl="1" algn="l" defTabSz="622300">
              <a:lnSpc>
                <a:spcPct val="90000"/>
              </a:lnSpc>
              <a:spcBef>
                <a:spcPct val="0"/>
              </a:spcBef>
              <a:spcAft>
                <a:spcPct val="15000"/>
              </a:spcAft>
            </a:pPr>
            <a:endParaRPr lang="en-IN" sz="1400" kern="1200" dirty="0">
              <a:solidFill>
                <a:schemeClr val="tx1"/>
              </a:solidFill>
              <a:latin typeface="Articulate Extrabold" panose="02000503050000020004" pitchFamily="2" charset="0"/>
            </a:endParaRPr>
          </a:p>
          <a:p>
            <a:pPr marL="114300" lvl="1" indent="-114300" algn="l" defTabSz="622300">
              <a:lnSpc>
                <a:spcPct val="90000"/>
              </a:lnSpc>
              <a:spcBef>
                <a:spcPct val="0"/>
              </a:spcBef>
              <a:spcAft>
                <a:spcPct val="15000"/>
              </a:spcAft>
              <a:buChar char="••"/>
            </a:pPr>
            <a:r>
              <a:rPr lang="en-IN" sz="1400" kern="1200" dirty="0">
                <a:solidFill>
                  <a:schemeClr val="tx1"/>
                </a:solidFill>
                <a:latin typeface="Articulate Extrabold" panose="02000503050000020004" pitchFamily="2" charset="0"/>
              </a:rPr>
              <a:t>Less scope for Kacha Bill</a:t>
            </a:r>
          </a:p>
        </p:txBody>
      </p:sp>
      <p:sp>
        <p:nvSpPr>
          <p:cNvPr id="7" name="Freeform 7"/>
          <p:cNvSpPr/>
          <p:nvPr/>
        </p:nvSpPr>
        <p:spPr>
          <a:xfrm>
            <a:off x="8821134" y="1505764"/>
            <a:ext cx="2302477" cy="482453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chemeClr val="accent6">
              <a:lumMod val="50000"/>
            </a:schemeClr>
          </a:solidFill>
        </p:spPr>
        <p:style>
          <a:lnRef idx="2">
            <a:schemeClr val="lt1">
              <a:hueOff val="0"/>
              <a:satOff val="0"/>
              <a:lumOff val="0"/>
              <a:alphaOff val="0"/>
            </a:schemeClr>
          </a:lnRef>
          <a:fillRef idx="1">
            <a:schemeClr val="accent1">
              <a:shade val="50000"/>
              <a:hueOff val="167129"/>
              <a:satOff val="4478"/>
              <a:lumOff val="19726"/>
              <a:alphaOff val="0"/>
            </a:schemeClr>
          </a:fillRef>
          <a:effectRef idx="0">
            <a:schemeClr val="accent1">
              <a:shade val="50000"/>
              <a:hueOff val="167129"/>
              <a:satOff val="4478"/>
              <a:lumOff val="19726"/>
              <a:alphaOff val="0"/>
            </a:schemeClr>
          </a:effectRef>
          <a:fontRef idx="minor">
            <a:schemeClr val="lt1"/>
          </a:fontRef>
        </p:style>
        <p:txBody>
          <a:bodyPr spcFirstLastPara="0" vert="horz" wrap="square" lIns="146050" tIns="964907" rIns="146050" bIns="964907" numCol="1" spcCol="1270" anchor="t" anchorCtr="0">
            <a:noAutofit/>
          </a:bodyPr>
          <a:lstStyle/>
          <a:p>
            <a:pPr lvl="0" algn="l" defTabSz="1022350">
              <a:lnSpc>
                <a:spcPct val="90000"/>
              </a:lnSpc>
              <a:spcBef>
                <a:spcPct val="0"/>
              </a:spcBef>
              <a:spcAft>
                <a:spcPct val="35000"/>
              </a:spcAft>
            </a:pPr>
            <a:r>
              <a:rPr lang="en-IN" sz="2300" b="1" kern="1200" dirty="0">
                <a:solidFill>
                  <a:schemeClr val="tx1"/>
                </a:solidFill>
              </a:rPr>
              <a:t>Vat only Dealers to GST</a:t>
            </a:r>
          </a:p>
          <a:p>
            <a:pPr marL="114300" lvl="1" indent="-114300" algn="l" defTabSz="622300">
              <a:lnSpc>
                <a:spcPct val="90000"/>
              </a:lnSpc>
              <a:spcBef>
                <a:spcPct val="0"/>
              </a:spcBef>
              <a:spcAft>
                <a:spcPct val="15000"/>
              </a:spcAft>
              <a:buChar char="••"/>
            </a:pPr>
            <a:r>
              <a:rPr lang="en-IN" sz="1400" kern="1200" dirty="0">
                <a:solidFill>
                  <a:schemeClr val="tx1"/>
                </a:solidFill>
                <a:latin typeface="Arial Rounded MT Bold" panose="020F0704030504030204" pitchFamily="34" charset="0"/>
              </a:rPr>
              <a:t>Compliance  to Inherited provisions of Excise and Service Tax in GST</a:t>
            </a:r>
          </a:p>
          <a:p>
            <a:pPr marL="228600" lvl="1" indent="-228600" algn="l" defTabSz="977900">
              <a:lnSpc>
                <a:spcPct val="90000"/>
              </a:lnSpc>
              <a:spcBef>
                <a:spcPct val="0"/>
              </a:spcBef>
              <a:spcAft>
                <a:spcPct val="15000"/>
              </a:spcAft>
              <a:buChar char="••"/>
            </a:pPr>
            <a:endParaRPr lang="en-IN" sz="2200" kern="1200" dirty="0">
              <a:latin typeface="Arial Rounded MT Bold" panose="020F0704030504030204" pitchFamily="34" charset="0"/>
            </a:endParaRPr>
          </a:p>
          <a:p>
            <a:pPr marL="228600" lvl="1" indent="-228600" algn="l" defTabSz="977900">
              <a:lnSpc>
                <a:spcPct val="90000"/>
              </a:lnSpc>
              <a:spcBef>
                <a:spcPct val="0"/>
              </a:spcBef>
              <a:spcAft>
                <a:spcPct val="15000"/>
              </a:spcAft>
              <a:buChar char="••"/>
            </a:pPr>
            <a:endParaRPr lang="en-IN" sz="2200" kern="1200" dirty="0"/>
          </a:p>
          <a:p>
            <a:pPr marL="228600" lvl="1" indent="-228600" algn="l" defTabSz="977900">
              <a:lnSpc>
                <a:spcPct val="90000"/>
              </a:lnSpc>
              <a:spcBef>
                <a:spcPct val="0"/>
              </a:spcBef>
              <a:spcAft>
                <a:spcPct val="15000"/>
              </a:spcAft>
              <a:buChar char="••"/>
            </a:pPr>
            <a:endParaRPr lang="en-IN" sz="2200" kern="1200" dirty="0"/>
          </a:p>
        </p:txBody>
      </p:sp>
      <p:sp>
        <p:nvSpPr>
          <p:cNvPr id="2" name="Slide Number Placeholder 1"/>
          <p:cNvSpPr>
            <a:spLocks noGrp="1"/>
          </p:cNvSpPr>
          <p:nvPr>
            <p:ph type="sldNum" sz="quarter" idx="12"/>
          </p:nvPr>
        </p:nvSpPr>
        <p:spPr/>
        <p:txBody>
          <a:bodyPr/>
          <a:lstStyle/>
          <a:p>
            <a:fld id="{C014DD1E-5D91-48A3-AD6D-45FBA980D106}" type="slidenum">
              <a:rPr lang="en-US" smtClean="0"/>
              <a:t>55</a:t>
            </a:fld>
            <a:endParaRPr lang="en-US" dirty="0"/>
          </a:p>
        </p:txBody>
      </p:sp>
      <p:sp>
        <p:nvSpPr>
          <p:cNvPr id="8" name="Footer Placeholder 7"/>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1922801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1000" fill="hold"/>
                                        <p:tgtEl>
                                          <p:spTgt spid="4">
                                            <p:bg/>
                                          </p:spTgt>
                                        </p:tgtEl>
                                        <p:attrNameLst>
                                          <p:attrName>ppt_w</p:attrName>
                                        </p:attrNameLst>
                                      </p:cBhvr>
                                      <p:tavLst>
                                        <p:tav tm="0">
                                          <p:val>
                                            <p:strVal val="#ppt_w*0.70"/>
                                          </p:val>
                                        </p:tav>
                                        <p:tav tm="100000">
                                          <p:val>
                                            <p:strVal val="#ppt_w"/>
                                          </p:val>
                                        </p:tav>
                                      </p:tavLst>
                                    </p:anim>
                                    <p:anim calcmode="lin" valueType="num">
                                      <p:cBhvr>
                                        <p:cTn id="8" dur="1000" fill="hold"/>
                                        <p:tgtEl>
                                          <p:spTgt spid="4">
                                            <p:bg/>
                                          </p:spTgt>
                                        </p:tgtEl>
                                        <p:attrNameLst>
                                          <p:attrName>ppt_h</p:attrName>
                                        </p:attrNameLst>
                                      </p:cBhvr>
                                      <p:tavLst>
                                        <p:tav tm="0">
                                          <p:val>
                                            <p:strVal val="#ppt_h"/>
                                          </p:val>
                                        </p:tav>
                                        <p:tav tm="100000">
                                          <p:val>
                                            <p:strVal val="#ppt_h"/>
                                          </p:val>
                                        </p:tav>
                                      </p:tavLst>
                                    </p:anim>
                                    <p:animEffect transition="in" filter="fade">
                                      <p:cBhvr>
                                        <p:cTn id="9" dur="1000"/>
                                        <p:tgtEl>
                                          <p:spTgt spid="4">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 calcmode="lin" valueType="num">
                                      <p:cBhvr>
                                        <p:cTn id="26"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7"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8" dur="1000"/>
                                        <p:tgtEl>
                                          <p:spTgt spid="4">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 calcmode="lin" valueType="num">
                                      <p:cBhvr>
                                        <p:cTn id="33" dur="10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34"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35" dur="1000"/>
                                        <p:tgtEl>
                                          <p:spTgt spid="4">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5">
                                            <p:bg/>
                                          </p:spTgt>
                                        </p:tgtEl>
                                        <p:attrNameLst>
                                          <p:attrName>style.visibility</p:attrName>
                                        </p:attrNameLst>
                                      </p:cBhvr>
                                      <p:to>
                                        <p:strVal val="visible"/>
                                      </p:to>
                                    </p:set>
                                    <p:anim calcmode="lin" valueType="num">
                                      <p:cBhvr>
                                        <p:cTn id="40" dur="1000" fill="hold"/>
                                        <p:tgtEl>
                                          <p:spTgt spid="5">
                                            <p:bg/>
                                          </p:spTgt>
                                        </p:tgtEl>
                                        <p:attrNameLst>
                                          <p:attrName>ppt_w</p:attrName>
                                        </p:attrNameLst>
                                      </p:cBhvr>
                                      <p:tavLst>
                                        <p:tav tm="0">
                                          <p:val>
                                            <p:strVal val="#ppt_w*0.70"/>
                                          </p:val>
                                        </p:tav>
                                        <p:tav tm="100000">
                                          <p:val>
                                            <p:strVal val="#ppt_w"/>
                                          </p:val>
                                        </p:tav>
                                      </p:tavLst>
                                    </p:anim>
                                    <p:anim calcmode="lin" valueType="num">
                                      <p:cBhvr>
                                        <p:cTn id="41" dur="1000" fill="hold"/>
                                        <p:tgtEl>
                                          <p:spTgt spid="5">
                                            <p:bg/>
                                          </p:spTgt>
                                        </p:tgtEl>
                                        <p:attrNameLst>
                                          <p:attrName>ppt_h</p:attrName>
                                        </p:attrNameLst>
                                      </p:cBhvr>
                                      <p:tavLst>
                                        <p:tav tm="0">
                                          <p:val>
                                            <p:strVal val="#ppt_h"/>
                                          </p:val>
                                        </p:tav>
                                        <p:tav tm="100000">
                                          <p:val>
                                            <p:strVal val="#ppt_h"/>
                                          </p:val>
                                        </p:tav>
                                      </p:tavLst>
                                    </p:anim>
                                    <p:animEffect transition="in" filter="fade">
                                      <p:cBhvr>
                                        <p:cTn id="42" dur="1000"/>
                                        <p:tgtEl>
                                          <p:spTgt spid="5">
                                            <p:bg/>
                                          </p:spTgt>
                                        </p:tgtEl>
                                      </p:cBhvr>
                                    </p:animEffect>
                                  </p:childTnLst>
                                </p:cTn>
                              </p:par>
                              <p:par>
                                <p:cTn id="43" presetID="55" presetClass="entr" presetSubtype="0" fill="hold" grpId="0" nodeType="withEffect">
                                  <p:stCondLst>
                                    <p:cond delay="0"/>
                                  </p:stCondLst>
                                  <p:childTnLst>
                                    <p:set>
                                      <p:cBhvr>
                                        <p:cTn id="44" dur="1" fill="hold">
                                          <p:stCondLst>
                                            <p:cond delay="0"/>
                                          </p:stCondLst>
                                        </p:cTn>
                                        <p:tgtEl>
                                          <p:spTgt spid="5">
                                            <p:txEl>
                                              <p:pRg st="0" end="0"/>
                                            </p:txEl>
                                          </p:spTgt>
                                        </p:tgtEl>
                                        <p:attrNameLst>
                                          <p:attrName>style.visibility</p:attrName>
                                        </p:attrNameLst>
                                      </p:cBhvr>
                                      <p:to>
                                        <p:strVal val="visible"/>
                                      </p:to>
                                    </p:set>
                                    <p:anim calcmode="lin" valueType="num">
                                      <p:cBhvr>
                                        <p:cTn id="45"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46"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47" dur="1000"/>
                                        <p:tgtEl>
                                          <p:spTgt spid="5">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5" presetClass="entr" presetSubtype="0" fill="hold" grpId="0" nodeType="clickEffect">
                                  <p:stCondLst>
                                    <p:cond delay="0"/>
                                  </p:stCondLst>
                                  <p:childTnLst>
                                    <p:set>
                                      <p:cBhvr>
                                        <p:cTn id="51" dur="1" fill="hold">
                                          <p:stCondLst>
                                            <p:cond delay="0"/>
                                          </p:stCondLst>
                                        </p:cTn>
                                        <p:tgtEl>
                                          <p:spTgt spid="5">
                                            <p:txEl>
                                              <p:pRg st="1" end="1"/>
                                            </p:txEl>
                                          </p:spTgt>
                                        </p:tgtEl>
                                        <p:attrNameLst>
                                          <p:attrName>style.visibility</p:attrName>
                                        </p:attrNameLst>
                                      </p:cBhvr>
                                      <p:to>
                                        <p:strVal val="visible"/>
                                      </p:to>
                                    </p:set>
                                    <p:anim calcmode="lin" valueType="num">
                                      <p:cBhvr>
                                        <p:cTn id="52"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53"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54" dur="1000"/>
                                        <p:tgtEl>
                                          <p:spTgt spid="5">
                                            <p:txEl>
                                              <p:pRg st="1" end="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grpId="0" nodeType="clickEffect">
                                  <p:stCondLst>
                                    <p:cond delay="0"/>
                                  </p:stCondLst>
                                  <p:childTnLst>
                                    <p:set>
                                      <p:cBhvr>
                                        <p:cTn id="58" dur="1" fill="hold">
                                          <p:stCondLst>
                                            <p:cond delay="0"/>
                                          </p:stCondLst>
                                        </p:cTn>
                                        <p:tgtEl>
                                          <p:spTgt spid="5">
                                            <p:txEl>
                                              <p:pRg st="3" end="3"/>
                                            </p:txEl>
                                          </p:spTgt>
                                        </p:tgtEl>
                                        <p:attrNameLst>
                                          <p:attrName>style.visibility</p:attrName>
                                        </p:attrNameLst>
                                      </p:cBhvr>
                                      <p:to>
                                        <p:strVal val="visible"/>
                                      </p:to>
                                    </p:set>
                                    <p:anim calcmode="lin" valueType="num">
                                      <p:cBhvr>
                                        <p:cTn id="59"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60"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61" dur="1000"/>
                                        <p:tgtEl>
                                          <p:spTgt spid="5">
                                            <p:txEl>
                                              <p:pRg st="3" end="3"/>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5" presetClass="entr" presetSubtype="0" fill="hold" grpId="0" nodeType="clickEffect">
                                  <p:stCondLst>
                                    <p:cond delay="0"/>
                                  </p:stCondLst>
                                  <p:childTnLst>
                                    <p:set>
                                      <p:cBhvr>
                                        <p:cTn id="65" dur="1" fill="hold">
                                          <p:stCondLst>
                                            <p:cond delay="0"/>
                                          </p:stCondLst>
                                        </p:cTn>
                                        <p:tgtEl>
                                          <p:spTgt spid="5">
                                            <p:txEl>
                                              <p:pRg st="5" end="5"/>
                                            </p:txEl>
                                          </p:spTgt>
                                        </p:tgtEl>
                                        <p:attrNameLst>
                                          <p:attrName>style.visibility</p:attrName>
                                        </p:attrNameLst>
                                      </p:cBhvr>
                                      <p:to>
                                        <p:strVal val="visible"/>
                                      </p:to>
                                    </p:set>
                                    <p:anim calcmode="lin" valueType="num">
                                      <p:cBhvr>
                                        <p:cTn id="66" dur="1000" fill="hold"/>
                                        <p:tgtEl>
                                          <p:spTgt spid="5">
                                            <p:txEl>
                                              <p:pRg st="5" end="5"/>
                                            </p:txEl>
                                          </p:spTgt>
                                        </p:tgtEl>
                                        <p:attrNameLst>
                                          <p:attrName>ppt_w</p:attrName>
                                        </p:attrNameLst>
                                      </p:cBhvr>
                                      <p:tavLst>
                                        <p:tav tm="0">
                                          <p:val>
                                            <p:strVal val="#ppt_w*0.70"/>
                                          </p:val>
                                        </p:tav>
                                        <p:tav tm="100000">
                                          <p:val>
                                            <p:strVal val="#ppt_w"/>
                                          </p:val>
                                        </p:tav>
                                      </p:tavLst>
                                    </p:anim>
                                    <p:anim calcmode="lin" valueType="num">
                                      <p:cBhvr>
                                        <p:cTn id="67" dur="1000" fill="hold"/>
                                        <p:tgtEl>
                                          <p:spTgt spid="5">
                                            <p:txEl>
                                              <p:pRg st="5" end="5"/>
                                            </p:txEl>
                                          </p:spTgt>
                                        </p:tgtEl>
                                        <p:attrNameLst>
                                          <p:attrName>ppt_h</p:attrName>
                                        </p:attrNameLst>
                                      </p:cBhvr>
                                      <p:tavLst>
                                        <p:tav tm="0">
                                          <p:val>
                                            <p:strVal val="#ppt_h"/>
                                          </p:val>
                                        </p:tav>
                                        <p:tav tm="100000">
                                          <p:val>
                                            <p:strVal val="#ppt_h"/>
                                          </p:val>
                                        </p:tav>
                                      </p:tavLst>
                                    </p:anim>
                                    <p:animEffect transition="in" filter="fade">
                                      <p:cBhvr>
                                        <p:cTn id="68" dur="1000"/>
                                        <p:tgtEl>
                                          <p:spTgt spid="5">
                                            <p:txEl>
                                              <p:pRg st="5" end="5"/>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55" presetClass="entr" presetSubtype="0" fill="hold" grpId="0" nodeType="clickEffect">
                                  <p:stCondLst>
                                    <p:cond delay="0"/>
                                  </p:stCondLst>
                                  <p:childTnLst>
                                    <p:set>
                                      <p:cBhvr>
                                        <p:cTn id="72" dur="1" fill="hold">
                                          <p:stCondLst>
                                            <p:cond delay="0"/>
                                          </p:stCondLst>
                                        </p:cTn>
                                        <p:tgtEl>
                                          <p:spTgt spid="5">
                                            <p:txEl>
                                              <p:pRg st="7" end="7"/>
                                            </p:txEl>
                                          </p:spTgt>
                                        </p:tgtEl>
                                        <p:attrNameLst>
                                          <p:attrName>style.visibility</p:attrName>
                                        </p:attrNameLst>
                                      </p:cBhvr>
                                      <p:to>
                                        <p:strVal val="visible"/>
                                      </p:to>
                                    </p:set>
                                    <p:anim calcmode="lin" valueType="num">
                                      <p:cBhvr>
                                        <p:cTn id="73" dur="1000" fill="hold"/>
                                        <p:tgtEl>
                                          <p:spTgt spid="5">
                                            <p:txEl>
                                              <p:pRg st="7" end="7"/>
                                            </p:txEl>
                                          </p:spTgt>
                                        </p:tgtEl>
                                        <p:attrNameLst>
                                          <p:attrName>ppt_w</p:attrName>
                                        </p:attrNameLst>
                                      </p:cBhvr>
                                      <p:tavLst>
                                        <p:tav tm="0">
                                          <p:val>
                                            <p:strVal val="#ppt_w*0.70"/>
                                          </p:val>
                                        </p:tav>
                                        <p:tav tm="100000">
                                          <p:val>
                                            <p:strVal val="#ppt_w"/>
                                          </p:val>
                                        </p:tav>
                                      </p:tavLst>
                                    </p:anim>
                                    <p:anim calcmode="lin" valueType="num">
                                      <p:cBhvr>
                                        <p:cTn id="74" dur="1000" fill="hold"/>
                                        <p:tgtEl>
                                          <p:spTgt spid="5">
                                            <p:txEl>
                                              <p:pRg st="7" end="7"/>
                                            </p:txEl>
                                          </p:spTgt>
                                        </p:tgtEl>
                                        <p:attrNameLst>
                                          <p:attrName>ppt_h</p:attrName>
                                        </p:attrNameLst>
                                      </p:cBhvr>
                                      <p:tavLst>
                                        <p:tav tm="0">
                                          <p:val>
                                            <p:strVal val="#ppt_h"/>
                                          </p:val>
                                        </p:tav>
                                        <p:tav tm="100000">
                                          <p:val>
                                            <p:strVal val="#ppt_h"/>
                                          </p:val>
                                        </p:tav>
                                      </p:tavLst>
                                    </p:anim>
                                    <p:animEffect transition="in" filter="fade">
                                      <p:cBhvr>
                                        <p:cTn id="75" dur="1000"/>
                                        <p:tgtEl>
                                          <p:spTgt spid="5">
                                            <p:txEl>
                                              <p:pRg st="7" end="7"/>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55" presetClass="entr" presetSubtype="0" fill="hold" grpId="0" nodeType="clickEffect">
                                  <p:stCondLst>
                                    <p:cond delay="0"/>
                                  </p:stCondLst>
                                  <p:childTnLst>
                                    <p:set>
                                      <p:cBhvr>
                                        <p:cTn id="79" dur="1" fill="hold">
                                          <p:stCondLst>
                                            <p:cond delay="0"/>
                                          </p:stCondLst>
                                        </p:cTn>
                                        <p:tgtEl>
                                          <p:spTgt spid="5">
                                            <p:txEl>
                                              <p:pRg st="9" end="9"/>
                                            </p:txEl>
                                          </p:spTgt>
                                        </p:tgtEl>
                                        <p:attrNameLst>
                                          <p:attrName>style.visibility</p:attrName>
                                        </p:attrNameLst>
                                      </p:cBhvr>
                                      <p:to>
                                        <p:strVal val="visible"/>
                                      </p:to>
                                    </p:set>
                                    <p:anim calcmode="lin" valueType="num">
                                      <p:cBhvr>
                                        <p:cTn id="80" dur="1000" fill="hold"/>
                                        <p:tgtEl>
                                          <p:spTgt spid="5">
                                            <p:txEl>
                                              <p:pRg st="9" end="9"/>
                                            </p:txEl>
                                          </p:spTgt>
                                        </p:tgtEl>
                                        <p:attrNameLst>
                                          <p:attrName>ppt_w</p:attrName>
                                        </p:attrNameLst>
                                      </p:cBhvr>
                                      <p:tavLst>
                                        <p:tav tm="0">
                                          <p:val>
                                            <p:strVal val="#ppt_w*0.70"/>
                                          </p:val>
                                        </p:tav>
                                        <p:tav tm="100000">
                                          <p:val>
                                            <p:strVal val="#ppt_w"/>
                                          </p:val>
                                        </p:tav>
                                      </p:tavLst>
                                    </p:anim>
                                    <p:anim calcmode="lin" valueType="num">
                                      <p:cBhvr>
                                        <p:cTn id="81" dur="1000" fill="hold"/>
                                        <p:tgtEl>
                                          <p:spTgt spid="5">
                                            <p:txEl>
                                              <p:pRg st="9" end="9"/>
                                            </p:txEl>
                                          </p:spTgt>
                                        </p:tgtEl>
                                        <p:attrNameLst>
                                          <p:attrName>ppt_h</p:attrName>
                                        </p:attrNameLst>
                                      </p:cBhvr>
                                      <p:tavLst>
                                        <p:tav tm="0">
                                          <p:val>
                                            <p:strVal val="#ppt_h"/>
                                          </p:val>
                                        </p:tav>
                                        <p:tav tm="100000">
                                          <p:val>
                                            <p:strVal val="#ppt_h"/>
                                          </p:val>
                                        </p:tav>
                                      </p:tavLst>
                                    </p:anim>
                                    <p:animEffect transition="in" filter="fade">
                                      <p:cBhvr>
                                        <p:cTn id="82" dur="1000"/>
                                        <p:tgtEl>
                                          <p:spTgt spid="5">
                                            <p:txEl>
                                              <p:pRg st="9" end="9"/>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55" presetClass="entr" presetSubtype="0" fill="hold" grpId="0" nodeType="clickEffect">
                                  <p:stCondLst>
                                    <p:cond delay="0"/>
                                  </p:stCondLst>
                                  <p:childTnLst>
                                    <p:set>
                                      <p:cBhvr>
                                        <p:cTn id="86" dur="1" fill="hold">
                                          <p:stCondLst>
                                            <p:cond delay="0"/>
                                          </p:stCondLst>
                                        </p:cTn>
                                        <p:tgtEl>
                                          <p:spTgt spid="6">
                                            <p:bg/>
                                          </p:spTgt>
                                        </p:tgtEl>
                                        <p:attrNameLst>
                                          <p:attrName>style.visibility</p:attrName>
                                        </p:attrNameLst>
                                      </p:cBhvr>
                                      <p:to>
                                        <p:strVal val="visible"/>
                                      </p:to>
                                    </p:set>
                                    <p:anim calcmode="lin" valueType="num">
                                      <p:cBhvr>
                                        <p:cTn id="87" dur="1000" fill="hold"/>
                                        <p:tgtEl>
                                          <p:spTgt spid="6">
                                            <p:bg/>
                                          </p:spTgt>
                                        </p:tgtEl>
                                        <p:attrNameLst>
                                          <p:attrName>ppt_w</p:attrName>
                                        </p:attrNameLst>
                                      </p:cBhvr>
                                      <p:tavLst>
                                        <p:tav tm="0">
                                          <p:val>
                                            <p:strVal val="#ppt_w*0.70"/>
                                          </p:val>
                                        </p:tav>
                                        <p:tav tm="100000">
                                          <p:val>
                                            <p:strVal val="#ppt_w"/>
                                          </p:val>
                                        </p:tav>
                                      </p:tavLst>
                                    </p:anim>
                                    <p:anim calcmode="lin" valueType="num">
                                      <p:cBhvr>
                                        <p:cTn id="88" dur="1000" fill="hold"/>
                                        <p:tgtEl>
                                          <p:spTgt spid="6">
                                            <p:bg/>
                                          </p:spTgt>
                                        </p:tgtEl>
                                        <p:attrNameLst>
                                          <p:attrName>ppt_h</p:attrName>
                                        </p:attrNameLst>
                                      </p:cBhvr>
                                      <p:tavLst>
                                        <p:tav tm="0">
                                          <p:val>
                                            <p:strVal val="#ppt_h"/>
                                          </p:val>
                                        </p:tav>
                                        <p:tav tm="100000">
                                          <p:val>
                                            <p:strVal val="#ppt_h"/>
                                          </p:val>
                                        </p:tav>
                                      </p:tavLst>
                                    </p:anim>
                                    <p:animEffect transition="in" filter="fade">
                                      <p:cBhvr>
                                        <p:cTn id="89" dur="1000"/>
                                        <p:tgtEl>
                                          <p:spTgt spid="6">
                                            <p:bg/>
                                          </p:spTgt>
                                        </p:tgtEl>
                                      </p:cBhvr>
                                    </p:animEffect>
                                  </p:childTnLst>
                                </p:cTn>
                              </p:par>
                              <p:par>
                                <p:cTn id="90" presetID="55" presetClass="entr" presetSubtype="0" fill="hold" grpId="0" nodeType="withEffect">
                                  <p:stCondLst>
                                    <p:cond delay="0"/>
                                  </p:stCondLst>
                                  <p:childTnLst>
                                    <p:set>
                                      <p:cBhvr>
                                        <p:cTn id="91" dur="1" fill="hold">
                                          <p:stCondLst>
                                            <p:cond delay="0"/>
                                          </p:stCondLst>
                                        </p:cTn>
                                        <p:tgtEl>
                                          <p:spTgt spid="6">
                                            <p:txEl>
                                              <p:pRg st="0" end="0"/>
                                            </p:txEl>
                                          </p:spTgt>
                                        </p:tgtEl>
                                        <p:attrNameLst>
                                          <p:attrName>style.visibility</p:attrName>
                                        </p:attrNameLst>
                                      </p:cBhvr>
                                      <p:to>
                                        <p:strVal val="visible"/>
                                      </p:to>
                                    </p:set>
                                    <p:anim calcmode="lin" valueType="num">
                                      <p:cBhvr>
                                        <p:cTn id="92" dur="1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93"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4" dur="1000"/>
                                        <p:tgtEl>
                                          <p:spTgt spid="6">
                                            <p:txEl>
                                              <p:pRg st="0" end="0"/>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55" presetClass="entr" presetSubtype="0" fill="hold" grpId="0" nodeType="clickEffect">
                                  <p:stCondLst>
                                    <p:cond delay="0"/>
                                  </p:stCondLst>
                                  <p:childTnLst>
                                    <p:set>
                                      <p:cBhvr>
                                        <p:cTn id="98" dur="1" fill="hold">
                                          <p:stCondLst>
                                            <p:cond delay="0"/>
                                          </p:stCondLst>
                                        </p:cTn>
                                        <p:tgtEl>
                                          <p:spTgt spid="6">
                                            <p:txEl>
                                              <p:pRg st="1" end="1"/>
                                            </p:txEl>
                                          </p:spTgt>
                                        </p:tgtEl>
                                        <p:attrNameLst>
                                          <p:attrName>style.visibility</p:attrName>
                                        </p:attrNameLst>
                                      </p:cBhvr>
                                      <p:to>
                                        <p:strVal val="visible"/>
                                      </p:to>
                                    </p:set>
                                    <p:anim calcmode="lin" valueType="num">
                                      <p:cBhvr>
                                        <p:cTn id="99" dur="1000" fill="hold"/>
                                        <p:tgtEl>
                                          <p:spTgt spid="6">
                                            <p:txEl>
                                              <p:pRg st="1" end="1"/>
                                            </p:txEl>
                                          </p:spTgt>
                                        </p:tgtEl>
                                        <p:attrNameLst>
                                          <p:attrName>ppt_w</p:attrName>
                                        </p:attrNameLst>
                                      </p:cBhvr>
                                      <p:tavLst>
                                        <p:tav tm="0">
                                          <p:val>
                                            <p:strVal val="#ppt_w*0.70"/>
                                          </p:val>
                                        </p:tav>
                                        <p:tav tm="100000">
                                          <p:val>
                                            <p:strVal val="#ppt_w"/>
                                          </p:val>
                                        </p:tav>
                                      </p:tavLst>
                                    </p:anim>
                                    <p:anim calcmode="lin" valueType="num">
                                      <p:cBhvr>
                                        <p:cTn id="100" dur="1000" fill="hold"/>
                                        <p:tgtEl>
                                          <p:spTgt spid="6">
                                            <p:txEl>
                                              <p:pRg st="1" end="1"/>
                                            </p:txEl>
                                          </p:spTgt>
                                        </p:tgtEl>
                                        <p:attrNameLst>
                                          <p:attrName>ppt_h</p:attrName>
                                        </p:attrNameLst>
                                      </p:cBhvr>
                                      <p:tavLst>
                                        <p:tav tm="0">
                                          <p:val>
                                            <p:strVal val="#ppt_h"/>
                                          </p:val>
                                        </p:tav>
                                        <p:tav tm="100000">
                                          <p:val>
                                            <p:strVal val="#ppt_h"/>
                                          </p:val>
                                        </p:tav>
                                      </p:tavLst>
                                    </p:anim>
                                    <p:animEffect transition="in" filter="fade">
                                      <p:cBhvr>
                                        <p:cTn id="101" dur="1000"/>
                                        <p:tgtEl>
                                          <p:spTgt spid="6">
                                            <p:txEl>
                                              <p:pRg st="1" end="1"/>
                                            </p:txEl>
                                          </p:spTgt>
                                        </p:tgtEl>
                                      </p:cBhvr>
                                    </p:animEffect>
                                  </p:childTnLst>
                                </p:cTn>
                              </p:par>
                            </p:childTnLst>
                          </p:cTn>
                        </p:par>
                      </p:childTnLst>
                    </p:cTn>
                  </p:par>
                  <p:par>
                    <p:cTn id="102" fill="hold">
                      <p:stCondLst>
                        <p:cond delay="indefinite"/>
                      </p:stCondLst>
                      <p:childTnLst>
                        <p:par>
                          <p:cTn id="103" fill="hold">
                            <p:stCondLst>
                              <p:cond delay="0"/>
                            </p:stCondLst>
                            <p:childTnLst>
                              <p:par>
                                <p:cTn id="104" presetID="55" presetClass="entr" presetSubtype="0" fill="hold" grpId="0" nodeType="clickEffect">
                                  <p:stCondLst>
                                    <p:cond delay="0"/>
                                  </p:stCondLst>
                                  <p:childTnLst>
                                    <p:set>
                                      <p:cBhvr>
                                        <p:cTn id="105" dur="1" fill="hold">
                                          <p:stCondLst>
                                            <p:cond delay="0"/>
                                          </p:stCondLst>
                                        </p:cTn>
                                        <p:tgtEl>
                                          <p:spTgt spid="6">
                                            <p:txEl>
                                              <p:pRg st="3" end="3"/>
                                            </p:txEl>
                                          </p:spTgt>
                                        </p:tgtEl>
                                        <p:attrNameLst>
                                          <p:attrName>style.visibility</p:attrName>
                                        </p:attrNameLst>
                                      </p:cBhvr>
                                      <p:to>
                                        <p:strVal val="visible"/>
                                      </p:to>
                                    </p:set>
                                    <p:anim calcmode="lin" valueType="num">
                                      <p:cBhvr>
                                        <p:cTn id="106" dur="10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107" dur="10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108" dur="1000"/>
                                        <p:tgtEl>
                                          <p:spTgt spid="6">
                                            <p:txEl>
                                              <p:pRg st="3" end="3"/>
                                            </p:txEl>
                                          </p:spTgt>
                                        </p:tgtEl>
                                      </p:cBhvr>
                                    </p:animEffect>
                                  </p:childTnLst>
                                </p:cTn>
                              </p:par>
                            </p:childTnLst>
                          </p:cTn>
                        </p:par>
                      </p:childTnLst>
                    </p:cTn>
                  </p:par>
                  <p:par>
                    <p:cTn id="109" fill="hold">
                      <p:stCondLst>
                        <p:cond delay="indefinite"/>
                      </p:stCondLst>
                      <p:childTnLst>
                        <p:par>
                          <p:cTn id="110" fill="hold">
                            <p:stCondLst>
                              <p:cond delay="0"/>
                            </p:stCondLst>
                            <p:childTnLst>
                              <p:par>
                                <p:cTn id="111" presetID="55" presetClass="entr" presetSubtype="0" fill="hold" grpId="0" nodeType="clickEffect">
                                  <p:stCondLst>
                                    <p:cond delay="0"/>
                                  </p:stCondLst>
                                  <p:childTnLst>
                                    <p:set>
                                      <p:cBhvr>
                                        <p:cTn id="112" dur="1" fill="hold">
                                          <p:stCondLst>
                                            <p:cond delay="0"/>
                                          </p:stCondLst>
                                        </p:cTn>
                                        <p:tgtEl>
                                          <p:spTgt spid="6">
                                            <p:txEl>
                                              <p:pRg st="5" end="5"/>
                                            </p:txEl>
                                          </p:spTgt>
                                        </p:tgtEl>
                                        <p:attrNameLst>
                                          <p:attrName>style.visibility</p:attrName>
                                        </p:attrNameLst>
                                      </p:cBhvr>
                                      <p:to>
                                        <p:strVal val="visible"/>
                                      </p:to>
                                    </p:set>
                                    <p:anim calcmode="lin" valueType="num">
                                      <p:cBhvr>
                                        <p:cTn id="113" dur="1000" fill="hold"/>
                                        <p:tgtEl>
                                          <p:spTgt spid="6">
                                            <p:txEl>
                                              <p:pRg st="5" end="5"/>
                                            </p:txEl>
                                          </p:spTgt>
                                        </p:tgtEl>
                                        <p:attrNameLst>
                                          <p:attrName>ppt_w</p:attrName>
                                        </p:attrNameLst>
                                      </p:cBhvr>
                                      <p:tavLst>
                                        <p:tav tm="0">
                                          <p:val>
                                            <p:strVal val="#ppt_w*0.70"/>
                                          </p:val>
                                        </p:tav>
                                        <p:tav tm="100000">
                                          <p:val>
                                            <p:strVal val="#ppt_w"/>
                                          </p:val>
                                        </p:tav>
                                      </p:tavLst>
                                    </p:anim>
                                    <p:anim calcmode="lin" valueType="num">
                                      <p:cBhvr>
                                        <p:cTn id="114" dur="1000" fill="hold"/>
                                        <p:tgtEl>
                                          <p:spTgt spid="6">
                                            <p:txEl>
                                              <p:pRg st="5" end="5"/>
                                            </p:txEl>
                                          </p:spTgt>
                                        </p:tgtEl>
                                        <p:attrNameLst>
                                          <p:attrName>ppt_h</p:attrName>
                                        </p:attrNameLst>
                                      </p:cBhvr>
                                      <p:tavLst>
                                        <p:tav tm="0">
                                          <p:val>
                                            <p:strVal val="#ppt_h"/>
                                          </p:val>
                                        </p:tav>
                                        <p:tav tm="100000">
                                          <p:val>
                                            <p:strVal val="#ppt_h"/>
                                          </p:val>
                                        </p:tav>
                                      </p:tavLst>
                                    </p:anim>
                                    <p:animEffect transition="in" filter="fade">
                                      <p:cBhvr>
                                        <p:cTn id="115" dur="1000"/>
                                        <p:tgtEl>
                                          <p:spTgt spid="6">
                                            <p:txEl>
                                              <p:pRg st="5" end="5"/>
                                            </p:txEl>
                                          </p:spTgt>
                                        </p:tgtEl>
                                      </p:cBhvr>
                                    </p:animEffect>
                                  </p:childTnLst>
                                </p:cTn>
                              </p:par>
                            </p:childTnLst>
                          </p:cTn>
                        </p:par>
                      </p:childTnLst>
                    </p:cTn>
                  </p:par>
                  <p:par>
                    <p:cTn id="116" fill="hold">
                      <p:stCondLst>
                        <p:cond delay="indefinite"/>
                      </p:stCondLst>
                      <p:childTnLst>
                        <p:par>
                          <p:cTn id="117" fill="hold">
                            <p:stCondLst>
                              <p:cond delay="0"/>
                            </p:stCondLst>
                            <p:childTnLst>
                              <p:par>
                                <p:cTn id="118" presetID="55" presetClass="entr" presetSubtype="0" fill="hold" grpId="0" nodeType="clickEffect">
                                  <p:stCondLst>
                                    <p:cond delay="0"/>
                                  </p:stCondLst>
                                  <p:childTnLst>
                                    <p:set>
                                      <p:cBhvr>
                                        <p:cTn id="119" dur="1" fill="hold">
                                          <p:stCondLst>
                                            <p:cond delay="0"/>
                                          </p:stCondLst>
                                        </p:cTn>
                                        <p:tgtEl>
                                          <p:spTgt spid="6">
                                            <p:txEl>
                                              <p:pRg st="7" end="7"/>
                                            </p:txEl>
                                          </p:spTgt>
                                        </p:tgtEl>
                                        <p:attrNameLst>
                                          <p:attrName>style.visibility</p:attrName>
                                        </p:attrNameLst>
                                      </p:cBhvr>
                                      <p:to>
                                        <p:strVal val="visible"/>
                                      </p:to>
                                    </p:set>
                                    <p:anim calcmode="lin" valueType="num">
                                      <p:cBhvr>
                                        <p:cTn id="120" dur="1000" fill="hold"/>
                                        <p:tgtEl>
                                          <p:spTgt spid="6">
                                            <p:txEl>
                                              <p:pRg st="7" end="7"/>
                                            </p:txEl>
                                          </p:spTgt>
                                        </p:tgtEl>
                                        <p:attrNameLst>
                                          <p:attrName>ppt_w</p:attrName>
                                        </p:attrNameLst>
                                      </p:cBhvr>
                                      <p:tavLst>
                                        <p:tav tm="0">
                                          <p:val>
                                            <p:strVal val="#ppt_w*0.70"/>
                                          </p:val>
                                        </p:tav>
                                        <p:tav tm="100000">
                                          <p:val>
                                            <p:strVal val="#ppt_w"/>
                                          </p:val>
                                        </p:tav>
                                      </p:tavLst>
                                    </p:anim>
                                    <p:anim calcmode="lin" valueType="num">
                                      <p:cBhvr>
                                        <p:cTn id="121" dur="1000" fill="hold"/>
                                        <p:tgtEl>
                                          <p:spTgt spid="6">
                                            <p:txEl>
                                              <p:pRg st="7" end="7"/>
                                            </p:txEl>
                                          </p:spTgt>
                                        </p:tgtEl>
                                        <p:attrNameLst>
                                          <p:attrName>ppt_h</p:attrName>
                                        </p:attrNameLst>
                                      </p:cBhvr>
                                      <p:tavLst>
                                        <p:tav tm="0">
                                          <p:val>
                                            <p:strVal val="#ppt_h"/>
                                          </p:val>
                                        </p:tav>
                                        <p:tav tm="100000">
                                          <p:val>
                                            <p:strVal val="#ppt_h"/>
                                          </p:val>
                                        </p:tav>
                                      </p:tavLst>
                                    </p:anim>
                                    <p:animEffect transition="in" filter="fade">
                                      <p:cBhvr>
                                        <p:cTn id="122" dur="1000"/>
                                        <p:tgtEl>
                                          <p:spTgt spid="6">
                                            <p:txEl>
                                              <p:pRg st="7" end="7"/>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55" presetClass="entr" presetSubtype="0" fill="hold" grpId="0" nodeType="clickEffect">
                                  <p:stCondLst>
                                    <p:cond delay="0"/>
                                  </p:stCondLst>
                                  <p:childTnLst>
                                    <p:set>
                                      <p:cBhvr>
                                        <p:cTn id="126" dur="1" fill="hold">
                                          <p:stCondLst>
                                            <p:cond delay="0"/>
                                          </p:stCondLst>
                                        </p:cTn>
                                        <p:tgtEl>
                                          <p:spTgt spid="7">
                                            <p:bg/>
                                          </p:spTgt>
                                        </p:tgtEl>
                                        <p:attrNameLst>
                                          <p:attrName>style.visibility</p:attrName>
                                        </p:attrNameLst>
                                      </p:cBhvr>
                                      <p:to>
                                        <p:strVal val="visible"/>
                                      </p:to>
                                    </p:set>
                                    <p:anim calcmode="lin" valueType="num">
                                      <p:cBhvr>
                                        <p:cTn id="127" dur="1000" fill="hold"/>
                                        <p:tgtEl>
                                          <p:spTgt spid="7">
                                            <p:bg/>
                                          </p:spTgt>
                                        </p:tgtEl>
                                        <p:attrNameLst>
                                          <p:attrName>ppt_w</p:attrName>
                                        </p:attrNameLst>
                                      </p:cBhvr>
                                      <p:tavLst>
                                        <p:tav tm="0">
                                          <p:val>
                                            <p:strVal val="#ppt_w*0.70"/>
                                          </p:val>
                                        </p:tav>
                                        <p:tav tm="100000">
                                          <p:val>
                                            <p:strVal val="#ppt_w"/>
                                          </p:val>
                                        </p:tav>
                                      </p:tavLst>
                                    </p:anim>
                                    <p:anim calcmode="lin" valueType="num">
                                      <p:cBhvr>
                                        <p:cTn id="128" dur="1000" fill="hold"/>
                                        <p:tgtEl>
                                          <p:spTgt spid="7">
                                            <p:bg/>
                                          </p:spTgt>
                                        </p:tgtEl>
                                        <p:attrNameLst>
                                          <p:attrName>ppt_h</p:attrName>
                                        </p:attrNameLst>
                                      </p:cBhvr>
                                      <p:tavLst>
                                        <p:tav tm="0">
                                          <p:val>
                                            <p:strVal val="#ppt_h"/>
                                          </p:val>
                                        </p:tav>
                                        <p:tav tm="100000">
                                          <p:val>
                                            <p:strVal val="#ppt_h"/>
                                          </p:val>
                                        </p:tav>
                                      </p:tavLst>
                                    </p:anim>
                                    <p:animEffect transition="in" filter="fade">
                                      <p:cBhvr>
                                        <p:cTn id="129" dur="1000"/>
                                        <p:tgtEl>
                                          <p:spTgt spid="7">
                                            <p:bg/>
                                          </p:spTgt>
                                        </p:tgtEl>
                                      </p:cBhvr>
                                    </p:animEffect>
                                  </p:childTnLst>
                                </p:cTn>
                              </p:par>
                              <p:par>
                                <p:cTn id="130" presetID="55" presetClass="entr" presetSubtype="0" fill="hold" grpId="0" nodeType="withEffect">
                                  <p:stCondLst>
                                    <p:cond delay="0"/>
                                  </p:stCondLst>
                                  <p:childTnLst>
                                    <p:set>
                                      <p:cBhvr>
                                        <p:cTn id="131" dur="1" fill="hold">
                                          <p:stCondLst>
                                            <p:cond delay="0"/>
                                          </p:stCondLst>
                                        </p:cTn>
                                        <p:tgtEl>
                                          <p:spTgt spid="7">
                                            <p:txEl>
                                              <p:pRg st="0" end="0"/>
                                            </p:txEl>
                                          </p:spTgt>
                                        </p:tgtEl>
                                        <p:attrNameLst>
                                          <p:attrName>style.visibility</p:attrName>
                                        </p:attrNameLst>
                                      </p:cBhvr>
                                      <p:to>
                                        <p:strVal val="visible"/>
                                      </p:to>
                                    </p:set>
                                    <p:anim calcmode="lin" valueType="num">
                                      <p:cBhvr>
                                        <p:cTn id="132"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133"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134" dur="1000"/>
                                        <p:tgtEl>
                                          <p:spTgt spid="7">
                                            <p:txEl>
                                              <p:pRg st="0" end="0"/>
                                            </p:txEl>
                                          </p:spTgt>
                                        </p:tgtEl>
                                      </p:cBhvr>
                                    </p:animEffect>
                                  </p:childTnLst>
                                </p:cTn>
                              </p:par>
                            </p:childTnLst>
                          </p:cTn>
                        </p:par>
                      </p:childTnLst>
                    </p:cTn>
                  </p:par>
                  <p:par>
                    <p:cTn id="135" fill="hold">
                      <p:stCondLst>
                        <p:cond delay="indefinite"/>
                      </p:stCondLst>
                      <p:childTnLst>
                        <p:par>
                          <p:cTn id="136" fill="hold">
                            <p:stCondLst>
                              <p:cond delay="0"/>
                            </p:stCondLst>
                            <p:childTnLst>
                              <p:par>
                                <p:cTn id="137" presetID="55" presetClass="entr" presetSubtype="0" fill="hold" grpId="0" nodeType="clickEffect">
                                  <p:stCondLst>
                                    <p:cond delay="0"/>
                                  </p:stCondLst>
                                  <p:childTnLst>
                                    <p:set>
                                      <p:cBhvr>
                                        <p:cTn id="138" dur="1" fill="hold">
                                          <p:stCondLst>
                                            <p:cond delay="0"/>
                                          </p:stCondLst>
                                        </p:cTn>
                                        <p:tgtEl>
                                          <p:spTgt spid="7">
                                            <p:txEl>
                                              <p:pRg st="1" end="1"/>
                                            </p:txEl>
                                          </p:spTgt>
                                        </p:tgtEl>
                                        <p:attrNameLst>
                                          <p:attrName>style.visibility</p:attrName>
                                        </p:attrNameLst>
                                      </p:cBhvr>
                                      <p:to>
                                        <p:strVal val="visible"/>
                                      </p:to>
                                    </p:set>
                                    <p:anim calcmode="lin" valueType="num">
                                      <p:cBhvr>
                                        <p:cTn id="139" dur="1000" fill="hold"/>
                                        <p:tgtEl>
                                          <p:spTgt spid="7">
                                            <p:txEl>
                                              <p:pRg st="1" end="1"/>
                                            </p:txEl>
                                          </p:spTgt>
                                        </p:tgtEl>
                                        <p:attrNameLst>
                                          <p:attrName>ppt_w</p:attrName>
                                        </p:attrNameLst>
                                      </p:cBhvr>
                                      <p:tavLst>
                                        <p:tav tm="0">
                                          <p:val>
                                            <p:strVal val="#ppt_w*0.70"/>
                                          </p:val>
                                        </p:tav>
                                        <p:tav tm="100000">
                                          <p:val>
                                            <p:strVal val="#ppt_w"/>
                                          </p:val>
                                        </p:tav>
                                      </p:tavLst>
                                    </p:anim>
                                    <p:anim calcmode="lin" valueType="num">
                                      <p:cBhvr>
                                        <p:cTn id="140" dur="1000" fill="hold"/>
                                        <p:tgtEl>
                                          <p:spTgt spid="7">
                                            <p:txEl>
                                              <p:pRg st="1" end="1"/>
                                            </p:txEl>
                                          </p:spTgt>
                                        </p:tgtEl>
                                        <p:attrNameLst>
                                          <p:attrName>ppt_h</p:attrName>
                                        </p:attrNameLst>
                                      </p:cBhvr>
                                      <p:tavLst>
                                        <p:tav tm="0">
                                          <p:val>
                                            <p:strVal val="#ppt_h"/>
                                          </p:val>
                                        </p:tav>
                                        <p:tav tm="100000">
                                          <p:val>
                                            <p:strVal val="#ppt_h"/>
                                          </p:val>
                                        </p:tav>
                                      </p:tavLst>
                                    </p:anim>
                                    <p:animEffect transition="in" filter="fade">
                                      <p:cBhvr>
                                        <p:cTn id="141" dur="10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allAtOnce" animBg="1"/>
      <p:bldP spid="5" grpId="0" uiExpand="1" build="allAtOnce" animBg="1"/>
      <p:bldP spid="6" grpId="0" uiExpand="1" build="allAtOnce" animBg="1"/>
      <p:bldP spid="7" grpId="0" uiExpand="1" build="allAtOnce"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1412" y="0"/>
            <a:ext cx="10287000" cy="6781800"/>
          </a:xfrm>
          <a:prstGeom prst="rect">
            <a:avLst/>
          </a:prstGeom>
        </p:spPr>
      </p:pic>
      <p:sp>
        <p:nvSpPr>
          <p:cNvPr id="6" name="Rectangle 5"/>
          <p:cNvSpPr/>
          <p:nvPr/>
        </p:nvSpPr>
        <p:spPr>
          <a:xfrm>
            <a:off x="6662820" y="1066800"/>
            <a:ext cx="4777142" cy="923330"/>
          </a:xfrm>
          <a:prstGeom prst="rect">
            <a:avLst/>
          </a:prstGeom>
          <a:noFill/>
        </p:spPr>
        <p:txBody>
          <a:bodyPr wrap="none" lIns="91440" tIns="45720" rIns="91440" bIns="45720">
            <a:spAutoFit/>
          </a:bodyPr>
          <a:lstStyle/>
          <a:p>
            <a:pPr algn="ctr"/>
            <a:r>
              <a:rPr lang="en-US" sz="5400" b="1" spc="50" dirty="0">
                <a:ln w="0"/>
                <a:solidFill>
                  <a:srgbClr val="7030A0"/>
                </a:solidFill>
                <a:effectLst>
                  <a:innerShdw blurRad="63500" dist="50800" dir="13500000">
                    <a:srgbClr val="000000">
                      <a:alpha val="50000"/>
                    </a:srgbClr>
                  </a:innerShdw>
                </a:effectLst>
              </a:rPr>
              <a:t>Chart your Path</a:t>
            </a:r>
          </a:p>
        </p:txBody>
      </p:sp>
      <p:sp>
        <p:nvSpPr>
          <p:cNvPr id="8" name="Rectangle 7"/>
          <p:cNvSpPr/>
          <p:nvPr/>
        </p:nvSpPr>
        <p:spPr>
          <a:xfrm>
            <a:off x="1370012" y="34159"/>
            <a:ext cx="9829800" cy="923330"/>
          </a:xfrm>
          <a:prstGeom prst="rect">
            <a:avLst/>
          </a:prstGeom>
          <a:noFill/>
          <a:ln>
            <a:solidFill>
              <a:schemeClr val="accent1"/>
            </a:solidFill>
          </a:ln>
        </p:spPr>
        <p:txBody>
          <a:bodyPr wrap="square" lIns="91440" tIns="45720" rIns="91440" bIns="45720">
            <a:spAutoFit/>
          </a:bodyPr>
          <a:lstStyle/>
          <a:p>
            <a:pPr algn="ctr"/>
            <a:r>
              <a:rPr lang="en-IN" sz="5400" b="1" spc="50" dirty="0">
                <a:ln w="0"/>
                <a:solidFill>
                  <a:schemeClr val="bg1"/>
                </a:solidFill>
                <a:effectLst>
                  <a:innerShdw blurRad="63500" dist="50800" dir="13500000">
                    <a:srgbClr val="000000">
                      <a:alpha val="50000"/>
                    </a:srgbClr>
                  </a:innerShdw>
                </a:effectLst>
              </a:rPr>
              <a:t>GST Avenues </a:t>
            </a:r>
            <a:r>
              <a:rPr lang="en-US" sz="5400" b="1" spc="50" dirty="0">
                <a:ln w="0"/>
                <a:solidFill>
                  <a:schemeClr val="bg1"/>
                </a:solidFill>
                <a:effectLst>
                  <a:innerShdw blurRad="63500" dist="50800" dir="13500000">
                    <a:srgbClr val="000000">
                      <a:alpha val="50000"/>
                    </a:srgbClr>
                  </a:innerShdw>
                </a:effectLst>
              </a:rPr>
              <a:t>from Technology</a:t>
            </a:r>
          </a:p>
        </p:txBody>
      </p:sp>
      <p:sp>
        <p:nvSpPr>
          <p:cNvPr id="2" name="Slide Number Placeholder 1"/>
          <p:cNvSpPr>
            <a:spLocks noGrp="1"/>
          </p:cNvSpPr>
          <p:nvPr>
            <p:ph type="sldNum" sz="quarter" idx="12"/>
          </p:nvPr>
        </p:nvSpPr>
        <p:spPr/>
        <p:txBody>
          <a:bodyPr/>
          <a:lstStyle/>
          <a:p>
            <a:fld id="{C014DD1E-5D91-48A3-AD6D-45FBA980D106}" type="slidenum">
              <a:rPr lang="en-US" smtClean="0"/>
              <a:t>56</a:t>
            </a:fld>
            <a:endParaRPr lang="en-US" dirty="0"/>
          </a:p>
        </p:txBody>
      </p:sp>
    </p:spTree>
    <p:extLst>
      <p:ext uri="{BB962C8B-B14F-4D97-AF65-F5344CB8AC3E}">
        <p14:creationId xmlns:p14="http://schemas.microsoft.com/office/powerpoint/2010/main" val="2059473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8883" y="228600"/>
            <a:ext cx="10360501" cy="792163"/>
          </a:xfrm>
        </p:spPr>
        <p:txBody>
          <a:bodyPr>
            <a:normAutofit/>
          </a:bodyPr>
          <a:lstStyle/>
          <a:p>
            <a:r>
              <a:rPr lang="en-US" dirty="0"/>
              <a:t>GST challenge: Update Technology skills</a:t>
            </a:r>
            <a:endParaRPr lang="en-GB"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8883" y="1200764"/>
            <a:ext cx="9828529" cy="527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2"/>
          <p:cNvSpPr>
            <a:spLocks noGrp="1"/>
          </p:cNvSpPr>
          <p:nvPr>
            <p:ph type="sldNum" sz="quarter" idx="12"/>
          </p:nvPr>
        </p:nvSpPr>
        <p:spPr>
          <a:xfrm>
            <a:off x="11199812" y="6144916"/>
            <a:ext cx="548640" cy="396240"/>
          </a:xfrm>
        </p:spPr>
        <p:txBody>
          <a:bodyPr/>
          <a:lstStyle/>
          <a:p>
            <a:fld id="{7E6EBFBC-F247-4A60-ACD7-90455624C8D7}" type="slidenum">
              <a:rPr lang="en-GB" smtClean="0"/>
              <a:t>57</a:t>
            </a:fld>
            <a:endParaRPr lang="en-GB" dirty="0"/>
          </a:p>
        </p:txBody>
      </p:sp>
      <p:sp>
        <p:nvSpPr>
          <p:cNvPr id="5" name="Rectangle 4"/>
          <p:cNvSpPr/>
          <p:nvPr/>
        </p:nvSpPr>
        <p:spPr>
          <a:xfrm>
            <a:off x="8151812" y="1752600"/>
            <a:ext cx="2636106" cy="2308324"/>
          </a:xfrm>
          <a:prstGeom prst="rect">
            <a:avLst/>
          </a:prstGeom>
          <a:noFill/>
        </p:spPr>
        <p:txBody>
          <a:bodyPr wrap="none" lIns="91440" tIns="45720" rIns="91440" bIns="45720">
            <a:spAutoFit/>
          </a:bodyPr>
          <a:lstStyle/>
          <a:p>
            <a:pPr algn="ctr"/>
            <a:r>
              <a:rPr lang="en-GB" sz="3600" b="1" dirty="0">
                <a:ln w="22225">
                  <a:solidFill>
                    <a:schemeClr val="accent2"/>
                  </a:solidFill>
                  <a:prstDash val="solid"/>
                </a:ln>
                <a:solidFill>
                  <a:srgbClr val="002060"/>
                </a:solidFill>
                <a:latin typeface="Arial Black" panose="020B0A04020102020204" pitchFamily="34" charset="0"/>
              </a:rPr>
              <a:t>Innovate </a:t>
            </a:r>
          </a:p>
          <a:p>
            <a:pPr algn="ctr"/>
            <a:r>
              <a:rPr lang="en-GB" sz="3600" b="1" dirty="0">
                <a:ln w="22225">
                  <a:solidFill>
                    <a:schemeClr val="accent2"/>
                  </a:solidFill>
                  <a:prstDash val="solid"/>
                </a:ln>
                <a:solidFill>
                  <a:srgbClr val="002060"/>
                </a:solidFill>
                <a:latin typeface="Arial Black" panose="020B0A04020102020204" pitchFamily="34" charset="0"/>
              </a:rPr>
              <a:t>or </a:t>
            </a:r>
          </a:p>
          <a:p>
            <a:pPr algn="ctr"/>
            <a:r>
              <a:rPr lang="en-GB" sz="3600" b="1" dirty="0">
                <a:ln w="22225">
                  <a:solidFill>
                    <a:schemeClr val="accent2"/>
                  </a:solidFill>
                  <a:prstDash val="solid"/>
                </a:ln>
                <a:solidFill>
                  <a:srgbClr val="002060"/>
                </a:solidFill>
                <a:latin typeface="Arial Black" panose="020B0A04020102020204" pitchFamily="34" charset="0"/>
              </a:rPr>
              <a:t>become </a:t>
            </a:r>
          </a:p>
          <a:p>
            <a:pPr algn="ctr"/>
            <a:r>
              <a:rPr lang="en-GB" sz="3600" b="1" dirty="0">
                <a:ln w="22225">
                  <a:solidFill>
                    <a:schemeClr val="accent2"/>
                  </a:solidFill>
                  <a:prstDash val="solid"/>
                </a:ln>
                <a:solidFill>
                  <a:srgbClr val="002060"/>
                </a:solidFill>
                <a:latin typeface="Arial Black" panose="020B0A04020102020204" pitchFamily="34" charset="0"/>
              </a:rPr>
              <a:t>irrelevant</a:t>
            </a:r>
            <a:endParaRPr lang="en-US" sz="3600" b="1" dirty="0">
              <a:ln w="22225">
                <a:solidFill>
                  <a:schemeClr val="accent2"/>
                </a:solidFill>
                <a:prstDash val="solid"/>
              </a:ln>
              <a:solidFill>
                <a:srgbClr val="002060"/>
              </a:solidFill>
            </a:endParaRPr>
          </a:p>
        </p:txBody>
      </p:sp>
      <p:sp>
        <p:nvSpPr>
          <p:cNvPr id="2" name="Footer Placeholder 1"/>
          <p:cNvSpPr>
            <a:spLocks noGrp="1"/>
          </p:cNvSpPr>
          <p:nvPr>
            <p:ph type="ftr" sz="quarter" idx="11"/>
          </p:nvPr>
        </p:nvSpPr>
        <p:spPr>
          <a:xfrm>
            <a:off x="3453501" y="6492875"/>
            <a:ext cx="5281824" cy="365125"/>
          </a:xfrm>
        </p:spPr>
        <p:txBody>
          <a:bodyPr/>
          <a:lstStyle/>
          <a:p>
            <a:r>
              <a:rPr lang="en-US"/>
              <a:t>© Indirect Taxes Committee, ICAI</a:t>
            </a:r>
            <a:endParaRPr lang="en-US" dirty="0"/>
          </a:p>
        </p:txBody>
      </p:sp>
    </p:spTree>
    <p:extLst>
      <p:ext uri="{BB962C8B-B14F-4D97-AF65-F5344CB8AC3E}">
        <p14:creationId xmlns:p14="http://schemas.microsoft.com/office/powerpoint/2010/main" val="1354510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A013F82-EE5E-44EE-A61D-E31C6657F26F}" type="slidenum">
              <a:rPr lang="en-GB" smtClean="0"/>
              <a:t>58</a:t>
            </a:fld>
            <a:endParaRPr lang="en-GB" dirty="0"/>
          </a:p>
        </p:txBody>
      </p:sp>
      <p:sp>
        <p:nvSpPr>
          <p:cNvPr id="3" name="Rectangle 2"/>
          <p:cNvSpPr/>
          <p:nvPr/>
        </p:nvSpPr>
        <p:spPr>
          <a:xfrm>
            <a:off x="912812" y="2895600"/>
            <a:ext cx="10538281" cy="923201"/>
          </a:xfrm>
          <a:prstGeom prst="rect">
            <a:avLst/>
          </a:prstGeom>
          <a:noFill/>
        </p:spPr>
        <p:txBody>
          <a:bodyPr wrap="square" lIns="91439" tIns="45720" rIns="91439" bIns="45720">
            <a:spAutoFit/>
          </a:bodyPr>
          <a:lstStyle/>
          <a:p>
            <a:pPr algn="ctr"/>
            <a:r>
              <a:rPr lang="en-US" sz="5399"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Thank You!</a:t>
            </a:r>
          </a:p>
        </p:txBody>
      </p:sp>
      <p:sp>
        <p:nvSpPr>
          <p:cNvPr id="5" name="Rectangle 3"/>
          <p:cNvSpPr txBox="1">
            <a:spLocks noChangeArrowheads="1"/>
          </p:cNvSpPr>
          <p:nvPr/>
        </p:nvSpPr>
        <p:spPr>
          <a:xfrm>
            <a:off x="4341812" y="4760407"/>
            <a:ext cx="7543800" cy="1585913"/>
          </a:xfrm>
          <a:prstGeom prst="rect">
            <a:avLst/>
          </a:prstGeom>
        </p:spPr>
        <p:txBody>
          <a:bodyPr>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fontAlgn="auto">
              <a:spcAft>
                <a:spcPts val="0"/>
              </a:spcAft>
              <a:buFont typeface="Wingdings" pitchFamily="2" charset="2"/>
              <a:buNone/>
              <a:defRPr/>
            </a:pPr>
            <a:r>
              <a:rPr lang="en-US" sz="2200" b="1" dirty="0">
                <a:solidFill>
                  <a:schemeClr val="tx1">
                    <a:lumMod val="65000"/>
                    <a:lumOff val="35000"/>
                  </a:schemeClr>
                </a:solidFill>
              </a:rPr>
              <a:t>For any Clarification, Please Contact </a:t>
            </a:r>
          </a:p>
          <a:p>
            <a:pPr fontAlgn="auto">
              <a:spcAft>
                <a:spcPts val="0"/>
              </a:spcAft>
              <a:buFont typeface="Wingdings" pitchFamily="2" charset="2"/>
              <a:buNone/>
              <a:defRPr/>
            </a:pPr>
            <a:r>
              <a:rPr lang="en-US" altLang="zh-TW" sz="2200" dirty="0">
                <a:solidFill>
                  <a:schemeClr val="tx1">
                    <a:lumMod val="65000"/>
                    <a:lumOff val="35000"/>
                  </a:schemeClr>
                </a:solidFill>
              </a:rPr>
              <a:t>Indirect Taxes Committee of ICAI</a:t>
            </a:r>
          </a:p>
          <a:p>
            <a:pPr fontAlgn="auto">
              <a:spcAft>
                <a:spcPts val="0"/>
              </a:spcAft>
              <a:buFont typeface="Wingdings" pitchFamily="2" charset="2"/>
              <a:buNone/>
              <a:defRPr/>
            </a:pPr>
            <a:r>
              <a:rPr lang="en-US" altLang="zh-TW" sz="2200" dirty="0">
                <a:solidFill>
                  <a:schemeClr val="tx1">
                    <a:lumMod val="65000"/>
                    <a:lumOff val="35000"/>
                  </a:schemeClr>
                </a:solidFill>
              </a:rPr>
              <a:t>Email: </a:t>
            </a:r>
            <a:r>
              <a:rPr lang="en-US" altLang="zh-TW" sz="2200" dirty="0">
                <a:solidFill>
                  <a:schemeClr val="tx2">
                    <a:lumMod val="75000"/>
                  </a:schemeClr>
                </a:solidFill>
                <a:hlinkClick r:id="rId2"/>
              </a:rPr>
              <a:t>idtc@icai.in</a:t>
            </a:r>
            <a:r>
              <a:rPr lang="en-US" altLang="zh-TW" sz="2200" dirty="0">
                <a:solidFill>
                  <a:schemeClr val="tx1">
                    <a:lumMod val="65000"/>
                    <a:lumOff val="35000"/>
                  </a:schemeClr>
                </a:solidFill>
              </a:rPr>
              <a:t>; Website: </a:t>
            </a:r>
            <a:r>
              <a:rPr lang="en-US" altLang="zh-TW" sz="2200" dirty="0">
                <a:solidFill>
                  <a:schemeClr val="tx1">
                    <a:lumMod val="65000"/>
                    <a:lumOff val="35000"/>
                  </a:schemeClr>
                </a:solidFill>
                <a:hlinkClick r:id="rId3"/>
              </a:rPr>
              <a:t>www.idtc.icai.org</a:t>
            </a:r>
            <a:r>
              <a:rPr lang="en-US" altLang="zh-TW" sz="2200" dirty="0">
                <a:solidFill>
                  <a:schemeClr val="tx1">
                    <a:lumMod val="65000"/>
                    <a:lumOff val="35000"/>
                  </a:schemeClr>
                </a:solidFill>
              </a:rPr>
              <a:t>  </a:t>
            </a:r>
            <a:endParaRPr lang="en-US" dirty="0">
              <a:solidFill>
                <a:schemeClr val="tx1">
                  <a:lumMod val="65000"/>
                  <a:lumOff val="35000"/>
                </a:schemeClr>
              </a:solidFill>
            </a:endParaRPr>
          </a:p>
          <a:p>
            <a:pPr fontAlgn="auto">
              <a:spcAft>
                <a:spcPts val="0"/>
              </a:spcAft>
              <a:defRPr/>
            </a:pPr>
            <a:endParaRPr lang="en-US" dirty="0">
              <a:solidFill>
                <a:schemeClr val="tx1">
                  <a:lumMod val="65000"/>
                  <a:lumOff val="35000"/>
                </a:schemeClr>
              </a:solidFill>
            </a:endParaRPr>
          </a:p>
        </p:txBody>
      </p:sp>
      <p:pic>
        <p:nvPicPr>
          <p:cNvPr id="7" name="Picture 6"/>
          <p:cNvPicPr>
            <a:picLocks noChangeAspect="1"/>
          </p:cNvPicPr>
          <p:nvPr/>
        </p:nvPicPr>
        <p:blipFill rotWithShape="1">
          <a:blip r:embed="rId4"/>
          <a:srcRect l="-1170" r="9237"/>
          <a:stretch/>
        </p:blipFill>
        <p:spPr>
          <a:xfrm>
            <a:off x="1009650" y="4791085"/>
            <a:ext cx="1319648" cy="1228715"/>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Footer Placeholder 3"/>
          <p:cNvSpPr txBox="1">
            <a:spLocks/>
          </p:cNvSpPr>
          <p:nvPr/>
        </p:nvSpPr>
        <p:spPr>
          <a:xfrm>
            <a:off x="74612" y="6172200"/>
            <a:ext cx="3859212" cy="3048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IN" dirty="0">
                <a:solidFill>
                  <a:schemeClr val="tx1"/>
                </a:solidFill>
                <a:effectLst>
                  <a:outerShdw blurRad="38100" dist="38100" dir="2700000" algn="tl">
                    <a:srgbClr val="000000">
                      <a:alpha val="43137"/>
                    </a:srgbClr>
                  </a:outerShdw>
                </a:effectLst>
              </a:rPr>
              <a:t>© Indirect Taxes Committee, ICAI</a:t>
            </a:r>
          </a:p>
        </p:txBody>
      </p:sp>
    </p:spTree>
    <p:extLst>
      <p:ext uri="{BB962C8B-B14F-4D97-AF65-F5344CB8AC3E}">
        <p14:creationId xmlns:p14="http://schemas.microsoft.com/office/powerpoint/2010/main" val="1598535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UDIO_ID" val="270"/>
  <p:tag name="ELAPSEDTIME" val="66.5"/>
  <p:tag name="ANNOTATION_TYPE_1" val="2"/>
  <p:tag name="ANNOTATION_START_1" val="9.8"/>
  <p:tag name="ANNOTATION_END_1" val="9.8"/>
  <p:tag name="ANNOTATION_TOP_1" val="-37.2"/>
  <p:tag name="ANNOTATION_LEFT_1" val="-37.3"/>
  <p:tag name="ANNOTATION_WIDTH_1" val="650.5"/>
  <p:tag name="ANNOTATION_HEIGHT_1" val="506.4"/>
  <p:tag name="ANNOTATION_ANIMATION_1" val="4"/>
  <p:tag name="ANNOTATION_ROTATION_1" val="0"/>
  <p:tag name="ANNOTATION_SUB_TYPE_1" val="11"/>
  <p:tag name="ANNOTATION_LOOP_COUNT_1" val="1"/>
  <p:tag name="ANNOTATION_BOX_RADIUS_1" val="0"/>
  <p:tag name="ANNOTATION_SCALE_1" val="0"/>
  <p:tag name="ANNOTATION_BORDER_ALPHA_1" val="100"/>
  <p:tag name="ANNOTATION_BORDER_COLOR_1" val="16777215"/>
  <p:tag name="ANNOTATION_FILL_COLOR_1" val="16777215"/>
  <p:tag name="ANNOTATION_FILL_ALPHA_1" val="50"/>
  <p:tag name="ANNOTATION_BORDER_WIDTH_1" val="2"/>
  <p:tag name="ANNOTATION_TYPE_2" val="2"/>
  <p:tag name="ANNOTATION_START_2" val="9.8"/>
  <p:tag name="ANNOTATION_END_2" val="16.4"/>
  <p:tag name="ANNOTATION_TOP_2" val="137.6"/>
  <p:tag name="ANNOTATION_LEFT_2" val="90.9"/>
  <p:tag name="ANNOTATION_WIDTH_2" val="145.3"/>
  <p:tag name="ANNOTATION_HEIGHT_2" val="72.9"/>
  <p:tag name="ANNOTATION_ANIMATION_2" val="4"/>
  <p:tag name="ANNOTATION_ROTATION_2" val="0"/>
  <p:tag name="ANNOTATION_SUB_TYPE_2" val="11"/>
  <p:tag name="ANNOTATION_LOOP_COUNT_2" val="1"/>
  <p:tag name="ANNOTATION_BOX_RADIUS_2" val="5"/>
  <p:tag name="ANNOTATION_SCALE_2" val="0"/>
  <p:tag name="ANNOTATION_BORDER_ALPHA_2" val="100"/>
  <p:tag name="ANNOTATION_BORDER_COLOR_2" val="16777215"/>
  <p:tag name="ANNOTATION_FILL_COLOR_2" val="16777215"/>
  <p:tag name="ANNOTATION_FILL_ALPHA_2" val="50"/>
  <p:tag name="ANNOTATION_BORDER_WIDTH_2" val="2"/>
  <p:tag name="ANNOTATION_TYPE_3" val="2"/>
  <p:tag name="ANNOTATION_START_3" val="16.4"/>
  <p:tag name="ANNOTATION_END_3" val="16.4"/>
  <p:tag name="ANNOTATION_TOP_3" val="-37.2"/>
  <p:tag name="ANNOTATION_LEFT_3" val="-37.3"/>
  <p:tag name="ANNOTATION_WIDTH_3" val="650.5"/>
  <p:tag name="ANNOTATION_HEIGHT_3" val="506.4"/>
  <p:tag name="ANNOTATION_ANIMATION_3" val="4"/>
  <p:tag name="ANNOTATION_ROTATION_3" val="0"/>
  <p:tag name="ANNOTATION_SUB_TYPE_3" val="11"/>
  <p:tag name="ANNOTATION_LOOP_COUNT_3" val="1"/>
  <p:tag name="ANNOTATION_BOX_RADIUS_3" val="0"/>
  <p:tag name="ANNOTATION_SCALE_3" val="0"/>
  <p:tag name="ANNOTATION_BORDER_ALPHA_3" val="100"/>
  <p:tag name="ANNOTATION_BORDER_COLOR_3" val="16777215"/>
  <p:tag name="ANNOTATION_FILL_COLOR_3" val="16777215"/>
  <p:tag name="ANNOTATION_FILL_ALPHA_3" val="50"/>
  <p:tag name="ANNOTATION_BORDER_WIDTH_3" val="2"/>
  <p:tag name="ANNOTATION_TYPE_4" val="2"/>
  <p:tag name="ANNOTATION_START_4" val="16.4"/>
  <p:tag name="ANNOTATION_END_4" val="22.2"/>
  <p:tag name="ANNOTATION_TOP_4" val="304.1"/>
  <p:tag name="ANNOTATION_LEFT_4" val="97.6"/>
  <p:tag name="ANNOTATION_WIDTH_4" val="154.2"/>
  <p:tag name="ANNOTATION_HEIGHT_4" val="85.5"/>
  <p:tag name="ANNOTATION_ANIMATION_4" val="4"/>
  <p:tag name="ANNOTATION_ROTATION_4" val="0"/>
  <p:tag name="ANNOTATION_SUB_TYPE_4" val="11"/>
  <p:tag name="ANNOTATION_LOOP_COUNT_4" val="1"/>
  <p:tag name="ANNOTATION_BOX_RADIUS_4" val="5"/>
  <p:tag name="ANNOTATION_SCALE_4" val="0"/>
  <p:tag name="ANNOTATION_BORDER_ALPHA_4" val="100"/>
  <p:tag name="ANNOTATION_BORDER_COLOR_4" val="16777215"/>
  <p:tag name="ANNOTATION_FILL_COLOR_4" val="16777215"/>
  <p:tag name="ANNOTATION_FILL_ALPHA_4" val="50"/>
  <p:tag name="ANNOTATION_BORDER_WIDTH_4" val="2"/>
  <p:tag name="ANNOTATION_TYPE_5" val="2"/>
  <p:tag name="ANNOTATION_START_5" val="22.2"/>
  <p:tag name="ANNOTATION_END_5" val="22.2"/>
  <p:tag name="ANNOTATION_TOP_5" val="-37.2"/>
  <p:tag name="ANNOTATION_LEFT_5" val="-37.3"/>
  <p:tag name="ANNOTATION_WIDTH_5" val="650.5"/>
  <p:tag name="ANNOTATION_HEIGHT_5" val="506.4"/>
  <p:tag name="ANNOTATION_ANIMATION_5" val="4"/>
  <p:tag name="ANNOTATION_ROTATION_5" val="0"/>
  <p:tag name="ANNOTATION_SUB_TYPE_5" val="11"/>
  <p:tag name="ANNOTATION_LOOP_COUNT_5" val="1"/>
  <p:tag name="ANNOTATION_BOX_RADIUS_5" val="0"/>
  <p:tag name="ANNOTATION_SCALE_5" val="0"/>
  <p:tag name="ANNOTATION_BORDER_ALPHA_5" val="100"/>
  <p:tag name="ANNOTATION_BORDER_COLOR_5" val="16777215"/>
  <p:tag name="ANNOTATION_FILL_COLOR_5" val="16777215"/>
  <p:tag name="ANNOTATION_FILL_ALPHA_5" val="50"/>
  <p:tag name="ANNOTATION_BORDER_WIDTH_5" val="2"/>
  <p:tag name="ANNOTATION_TYPE_6" val="2"/>
  <p:tag name="ANNOTATION_START_6" val="22.2"/>
  <p:tag name="ANNOTATION_END_6" val="29.1"/>
  <p:tag name="ANNOTATION_TOP_6" val="310.1"/>
  <p:tag name="ANNOTATION_LEFT_6" val="359.9"/>
  <p:tag name="ANNOTATION_WIDTH_6" val="129.7"/>
  <p:tag name="ANNOTATION_HEIGHT_6" val="72.9"/>
  <p:tag name="ANNOTATION_ANIMATION_6" val="4"/>
  <p:tag name="ANNOTATION_ROTATION_6" val="0"/>
  <p:tag name="ANNOTATION_SUB_TYPE_6" val="11"/>
  <p:tag name="ANNOTATION_LOOP_COUNT_6" val="1"/>
  <p:tag name="ANNOTATION_BOX_RADIUS_6" val="5"/>
  <p:tag name="ANNOTATION_SCALE_6" val="0"/>
  <p:tag name="ANNOTATION_BORDER_ALPHA_6" val="100"/>
  <p:tag name="ANNOTATION_BORDER_COLOR_6" val="16777215"/>
  <p:tag name="ANNOTATION_FILL_COLOR_6" val="16777215"/>
  <p:tag name="ANNOTATION_FILL_ALPHA_6" val="50"/>
  <p:tag name="ANNOTATION_BORDER_WIDTH_6" val="2"/>
  <p:tag name="ANNOTATION_TYPE_7" val="2"/>
  <p:tag name="ANNOTATION_START_7" val="29.1"/>
  <p:tag name="ANNOTATION_END_7" val="29.1"/>
  <p:tag name="ANNOTATION_TOP_7" val="-37.2"/>
  <p:tag name="ANNOTATION_LEFT_7" val="-37.3"/>
  <p:tag name="ANNOTATION_WIDTH_7" val="650.5"/>
  <p:tag name="ANNOTATION_HEIGHT_7" val="506.4"/>
  <p:tag name="ANNOTATION_ANIMATION_7" val="4"/>
  <p:tag name="ANNOTATION_ROTATION_7" val="0"/>
  <p:tag name="ANNOTATION_SUB_TYPE_7" val="11"/>
  <p:tag name="ANNOTATION_LOOP_COUNT_7" val="1"/>
  <p:tag name="ANNOTATION_BOX_RADIUS_7" val="0"/>
  <p:tag name="ANNOTATION_SCALE_7" val="0"/>
  <p:tag name="ANNOTATION_BORDER_ALPHA_7" val="100"/>
  <p:tag name="ANNOTATION_BORDER_COLOR_7" val="16777215"/>
  <p:tag name="ANNOTATION_FILL_COLOR_7" val="16777215"/>
  <p:tag name="ANNOTATION_FILL_ALPHA_7" val="50"/>
  <p:tag name="ANNOTATION_BORDER_WIDTH_7" val="2"/>
  <p:tag name="ANNOTATION_TYPE_8" val="2"/>
  <p:tag name="ANNOTATION_START_8" val="29.1"/>
  <p:tag name="ANNOTATION_END_8" val="34.7"/>
  <p:tag name="ANNOTATION_TOP_8" val="133.8"/>
  <p:tag name="ANNOTATION_LEFT_8" val="344.3"/>
  <p:tag name="ANNOTATION_WIDTH_8" val="150.5"/>
  <p:tag name="ANNOTATION_HEIGHT_8" val="58.0"/>
  <p:tag name="ANNOTATION_ANIMATION_8" val="4"/>
  <p:tag name="ANNOTATION_ROTATION_8" val="0"/>
  <p:tag name="ANNOTATION_SUB_TYPE_8" val="11"/>
  <p:tag name="ANNOTATION_LOOP_COUNT_8" val="1"/>
  <p:tag name="ANNOTATION_BOX_RADIUS_8" val="5"/>
  <p:tag name="ANNOTATION_SCALE_8" val="0"/>
  <p:tag name="ANNOTATION_BORDER_ALPHA_8" val="100"/>
  <p:tag name="ANNOTATION_BORDER_COLOR_8" val="16777215"/>
  <p:tag name="ANNOTATION_FILL_COLOR_8" val="16777215"/>
  <p:tag name="ANNOTATION_FILL_ALPHA_8" val="50"/>
  <p:tag name="ANNOTATION_BORDER_WIDTH_8" val="2"/>
  <p:tag name="ANNOTATION_TYPE_9" val="2"/>
  <p:tag name="ANNOTATION_START_9" val="34.7"/>
  <p:tag name="ANNOTATION_END_9" val="34.7"/>
  <p:tag name="ANNOTATION_TOP_9" val="-37.2"/>
  <p:tag name="ANNOTATION_LEFT_9" val="-37.3"/>
  <p:tag name="ANNOTATION_WIDTH_9" val="650.5"/>
  <p:tag name="ANNOTATION_HEIGHT_9" val="506.4"/>
  <p:tag name="ANNOTATION_ANIMATION_9" val="4"/>
  <p:tag name="ANNOTATION_ROTATION_9" val="0"/>
  <p:tag name="ANNOTATION_SUB_TYPE_9" val="11"/>
  <p:tag name="ANNOTATION_LOOP_COUNT_9" val="1"/>
  <p:tag name="ANNOTATION_BOX_RADIUS_9" val="0"/>
  <p:tag name="ANNOTATION_SCALE_9" val="0"/>
  <p:tag name="ANNOTATION_BORDER_ALPHA_9" val="100"/>
  <p:tag name="ANNOTATION_BORDER_COLOR_9" val="16777215"/>
  <p:tag name="ANNOTATION_FILL_COLOR_9" val="16777215"/>
  <p:tag name="ANNOTATION_FILL_ALPHA_9" val="50"/>
  <p:tag name="ANNOTATION_BORDER_WIDTH_9" val="2"/>
  <p:tag name="ANNOTATION_TYPE_10" val="2"/>
  <p:tag name="ANNOTATION_START_10" val="34.7"/>
  <p:tag name="ANNOTATION_END_10" val="40.3"/>
  <p:tag name="ANNOTATION_TOP_10" val="217.9"/>
  <p:tag name="ANNOTATION_LEFT_10" val="238.4"/>
  <p:tag name="ANNOTATION_WIDTH_10" val="121.5"/>
  <p:tag name="ANNOTATION_HEIGHT_10" val="72.9"/>
  <p:tag name="ANNOTATION_ANIMATION_10" val="4"/>
  <p:tag name="ANNOTATION_ROTATION_10" val="0"/>
  <p:tag name="ANNOTATION_SUB_TYPE_10" val="11"/>
  <p:tag name="ANNOTATION_LOOP_COUNT_10" val="1"/>
  <p:tag name="ANNOTATION_BOX_RADIUS_10" val="5"/>
  <p:tag name="ANNOTATION_SCALE_10" val="0"/>
  <p:tag name="ANNOTATION_BORDER_ALPHA_10" val="100"/>
  <p:tag name="ANNOTATION_BORDER_COLOR_10" val="16777215"/>
  <p:tag name="ANNOTATION_FILL_COLOR_10" val="16777215"/>
  <p:tag name="ANNOTATION_FILL_ALPHA_10" val="50"/>
  <p:tag name="ANNOTATION_BORDER_WIDTH_10" val="2"/>
  <p:tag name="ANNOTATION_TYPE_11" val="2"/>
  <p:tag name="ANNOTATION_START_11" val="40.3"/>
  <p:tag name="ANNOTATION_TOP_11" val="-37.2"/>
  <p:tag name="ANNOTATION_LEFT_11" val="-37.3"/>
  <p:tag name="ANNOTATION_WIDTH_11" val="650.5"/>
  <p:tag name="ANNOTATION_HEIGHT_11" val="506.4"/>
  <p:tag name="ANNOTATION_ANIMATION_11" val="4"/>
  <p:tag name="ANNOTATION_ROTATION_11" val="0"/>
  <p:tag name="ANNOTATION_SUB_TYPE_11" val="11"/>
  <p:tag name="ANNOTATION_LOOP_COUNT_11" val="1"/>
  <p:tag name="ANNOTATION_BOX_RADIUS_11" val="0"/>
  <p:tag name="ANNOTATION_SCALE_11" val="0"/>
  <p:tag name="ANNOTATION_BORDER_ALPHA_11" val="100"/>
  <p:tag name="ANNOTATION_BORDER_COLOR_11" val="16777215"/>
  <p:tag name="ANNOTATION_FILL_COLOR_11" val="16777215"/>
  <p:tag name="ANNOTATION_FILL_ALPHA_11" val="50"/>
  <p:tag name="ANNOTATION_BORDER_WIDTH_11" val="2"/>
  <p:tag name="ANNOTATION_COUNT" val="11"/>
  <p:tag name="ARTICULATE_SLIDE_NAV" val="14"/>
  <p:tag name="ARTICULATE_SLIDE_GUID" val="9f1b84e2-466f-40e4-b41b-7da99ea7c330"/>
</p:tagLst>
</file>

<file path=ppt/tags/tag2.xml><?xml version="1.0" encoding="utf-8"?>
<p:tagLst xmlns:a="http://schemas.openxmlformats.org/drawingml/2006/main" xmlns:r="http://schemas.openxmlformats.org/officeDocument/2006/relationships" xmlns:p="http://schemas.openxmlformats.org/presentationml/2006/main">
  <p:tag name="ARTICULATE_SA_GROUPS_ONLY" val="1"/>
  <p:tag name="ANIM_SPRITE_COUNT" val=" 5"/>
</p:tagLst>
</file>

<file path=ppt/theme/theme1.xml><?xml version="1.0" encoding="utf-8"?>
<a:theme xmlns:a="http://schemas.openxmlformats.org/drawingml/2006/main" name="Tech 16x9">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spDef>
      <a:spPr/>
      <a:bodyPr rtlCol="0" anchor="ctr"/>
      <a:lstStyle>
        <a:defPPr algn="ctr">
          <a:defRPr sz="2800"/>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800"/>
        </a:defPPr>
      </a:lstStyle>
    </a:txDef>
  </a:objectDefaults>
  <a:extraClrSchemeLst/>
  <a:extLst>
    <a:ext uri="{05A4C25C-085E-4340-85A3-A5531E510DB2}">
      <thm15:themeFamily xmlns:thm15="http://schemas.microsoft.com/office/thememl/2012/main" name="TF02787990.potx" id="{BDB9CD5E-36EC-45F3-B87D-6D062B8A3823}" vid="{51682E2F-7C85-4D6F-AD40-072EFC83910D}"/>
    </a:ext>
  </a:extLst>
</a:theme>
</file>

<file path=ppt/theme/theme2.xml><?xml version="1.0" encoding="utf-8"?>
<a:theme xmlns:a="http://schemas.openxmlformats.org/drawingml/2006/main" name="Office Theme">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extraClrSchemeLst/>
</a:theme>
</file>

<file path=ppt/theme/theme3.xml><?xml version="1.0" encoding="utf-8"?>
<a:theme xmlns:a="http://schemas.openxmlformats.org/drawingml/2006/main" name="Office Theme">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ocPublishedLinkedAssetsLookup xmlns="4873beb7-5857-4685-be1f-d57550cc96cc" xsi:nil="true"/>
    <ApprovalStatus xmlns="4873beb7-5857-4685-be1f-d57550cc96cc">InProgress</ApprovalStatus>
    <MarketSpecific xmlns="4873beb7-5857-4685-be1f-d57550cc96cc">false</MarketSpecific>
    <LocComments xmlns="4873beb7-5857-4685-be1f-d57550cc96cc" xsi:nil="true"/>
    <LocLastLocAttemptVersionTypeLookup xmlns="4873beb7-5857-4685-be1f-d57550cc96cc" xsi:nil="true"/>
    <DirectSourceMarket xmlns="4873beb7-5857-4685-be1f-d57550cc96cc" xsi:nil="true"/>
    <ThumbnailAssetId xmlns="4873beb7-5857-4685-be1f-d57550cc96cc" xsi:nil="true"/>
    <PrimaryImageGen xmlns="4873beb7-5857-4685-be1f-d57550cc96cc">false</PrimaryImageGen>
    <LocNewPublishedVersionLookup xmlns="4873beb7-5857-4685-be1f-d57550cc96cc" xsi:nil="true"/>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LocOverallPublishStatusLookup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LocOverallLocStatusLookup xmlns="4873beb7-5857-4685-be1f-d57550cc96cc" xsi:nil="tru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1345093</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This simple template design works for technology and  businesses, but it's versatile enough to use in other contexts.  It features multiple slide layouts designed for widescreen (16x9 resolution) and includes a sample SmartArt list and chart that are easily editable.</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2011-11-26T00:30:00+00:00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TemplateStatus xmlns="4873beb7-5857-4685-be1f-d57550cc96cc">Complete</TemplateStatus>
    <Downloads xmlns="4873beb7-5857-4685-be1f-d57550cc96cc">0</Downloads>
    <OOCacheId xmlns="4873beb7-5857-4685-be1f-d57550cc96cc" xsi:nil="true"/>
    <IsDeleted xmlns="4873beb7-5857-4685-be1f-d57550cc96cc">false</IsDeleted>
    <LocPublishedDependentAssetsLookup xmlns="4873beb7-5857-4685-be1f-d57550cc96cc" xsi:nil="true"/>
    <TPExecutable xmlns="4873beb7-5857-4685-be1f-d57550cc96cc" xsi:nil="true"/>
    <EditorialTags xmlns="4873beb7-5857-4685-be1f-d57550cc96cc" xsi:nil="true"/>
    <SubmitterId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TP102787989</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694266</LocLastLocAttemptVersionLookup>
    <LocProcessedForHandoffsLookup xmlns="4873beb7-5857-4685-be1f-d57550cc96cc" xsi:nil="true"/>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LocOverallPreviewStatusLookup xmlns="4873beb7-5857-4685-be1f-d57550cc96cc" xsi:nil="true"/>
    <TaxCatchAll xmlns="4873beb7-5857-4685-be1f-d57550cc96cc"/>
    <Markets xmlns="4873beb7-5857-4685-be1f-d57550cc96cc"/>
    <UAProjectedTotalWords xmlns="4873beb7-5857-4685-be1f-d57550cc96cc" xsi:nil="true"/>
    <IntlLangReview xmlns="4873beb7-5857-4685-be1f-d57550cc96cc" xsi:nil="true"/>
    <OutputCachingOn xmlns="4873beb7-5857-4685-be1f-d57550cc96cc">false</OutputCachingOn>
    <AverageRating xmlns="4873beb7-5857-4685-be1f-d57550cc96cc" xsi:nil="true"/>
    <APAuthor xmlns="4873beb7-5857-4685-be1f-d57550cc96cc">
      <UserInfo>
        <DisplayName>REDMOND\kristaa</DisplayName>
        <AccountId>136</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LocProcessedForMarketsLookup xmlns="4873beb7-5857-4685-be1f-d57550cc96cc" xsi:nil="true"/>
    <TPLaunchHelpLinkType xmlns="4873beb7-5857-4685-be1f-d57550cc96cc">Template</TPLaunchHelpLinkType>
    <OriginalRelease xmlns="4873beb7-5857-4685-be1f-d57550cc96cc">15</OriginalRelease>
    <LocalizationTagsTaxHTField0 xmlns="4873beb7-5857-4685-be1f-d57550cc96cc">
      <Terms xmlns="http://schemas.microsoft.com/office/infopath/2007/PartnerControls"/>
    </LocalizationTagsTaxHTField0>
    <UACurrentWords xmlns="4873beb7-5857-4685-be1f-d57550cc96cc" xsi:nil="true"/>
    <ArtSampleDocs xmlns="4873beb7-5857-4685-be1f-d57550cc96cc" xsi:nil="true"/>
    <UALocRecommendation xmlns="4873beb7-5857-4685-be1f-d57550cc96cc">Localize</UALocRecommendation>
    <Manager xmlns="4873beb7-5857-4685-be1f-d57550cc96cc" xsi:nil="true"/>
    <LocOverallHandbackStatusLookup xmlns="4873beb7-5857-4685-be1f-d57550cc96cc" xsi:nil="true"/>
    <ShowIn xmlns="4873beb7-5857-4685-be1f-d57550cc96cc">Show everywhere</ShowIn>
    <UANotes xmlns="4873beb7-5857-4685-be1f-d57550cc96cc" xsi:nil="true"/>
    <InternalTagsTaxHTField0 xmlns="4873beb7-5857-4685-be1f-d57550cc96cc">
      <Terms xmlns="http://schemas.microsoft.com/office/infopath/2007/PartnerControls"/>
    </InternalTagsTaxHTField0>
    <CSXHash xmlns="4873beb7-5857-4685-be1f-d57550cc96cc" xsi:nil="true"/>
    <VoteCount xmlns="4873beb7-5857-4685-be1f-d57550cc96cc" xsi:nil="true"/>
    <AssetExpire xmlns="4873beb7-5857-4685-be1f-d57550cc96cc">2029-05-12T07:00:00+00:00</AssetExpire>
    <DSATActionTaken xmlns="4873beb7-5857-4685-be1f-d57550cc96cc" xsi:nil="true"/>
    <CSXSubmissionMarket xmlns="4873beb7-5857-4685-be1f-d57550cc96cc" xsi:nil="true"/>
    <LocMarketGroupTiers2 xmlns="4873beb7-5857-4685-be1f-d57550cc96cc" xsi:nil="true"/>
  </documentManagement>
</p:properties>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09BF4D4-EF60-4196-BFC3-9462D60797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0C67BEE-D13F-4BD2-98A5-34D8A0977F68}">
  <ds:schemaRefs>
    <ds:schemaRef ds:uri="http://purl.org/dc/terms/"/>
    <ds:schemaRef ds:uri="http://schemas.openxmlformats.org/package/2006/metadata/core-properties"/>
    <ds:schemaRef ds:uri="http://schemas.microsoft.com/office/infopath/2007/PartnerControls"/>
    <ds:schemaRef ds:uri="http://www.w3.org/XML/1998/namespace"/>
    <ds:schemaRef ds:uri="http://schemas.microsoft.com/office/2006/documentManagement/types"/>
    <ds:schemaRef ds:uri="http://purl.org/dc/dcmitype/"/>
    <ds:schemaRef ds:uri="http://purl.org/dc/elements/1.1/"/>
    <ds:schemaRef ds:uri="4873beb7-5857-4685-be1f-d57550cc96cc"/>
    <ds:schemaRef ds:uri="http://schemas.microsoft.com/office/2006/metadata/properties"/>
  </ds:schemaRefs>
</ds:datastoreItem>
</file>

<file path=customXml/itemProps3.xml><?xml version="1.0" encoding="utf-8"?>
<ds:datastoreItem xmlns:ds="http://schemas.openxmlformats.org/officeDocument/2006/customXml" ds:itemID="{3836F65B-1B07-41EE-A0E8-BC6EF38552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 on Data Analytics at TechnologySummit by ICAI-Blr2017Jan7</Template>
  <TotalTime>654</TotalTime>
  <Words>2893</Words>
  <Application>Microsoft Office PowerPoint</Application>
  <PresentationFormat>Custom</PresentationFormat>
  <Paragraphs>632</Paragraphs>
  <Slides>58</Slides>
  <Notes>18</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58</vt:i4>
      </vt:variant>
    </vt:vector>
  </HeadingPairs>
  <TitlesOfParts>
    <vt:vector size="71" baseType="lpstr">
      <vt:lpstr>微軟正黑體</vt:lpstr>
      <vt:lpstr>ＭＳ Ｐゴシック</vt:lpstr>
      <vt:lpstr>Aharoni</vt:lpstr>
      <vt:lpstr>Arial</vt:lpstr>
      <vt:lpstr>Arial Black</vt:lpstr>
      <vt:lpstr>Arial Rounded MT Bold</vt:lpstr>
      <vt:lpstr>Articulate Extrabold</vt:lpstr>
      <vt:lpstr>Calibri</vt:lpstr>
      <vt:lpstr>Cambria</vt:lpstr>
      <vt:lpstr>Times New Roman</vt:lpstr>
      <vt:lpstr>Verdana</vt:lpstr>
      <vt:lpstr>Wingdings</vt:lpstr>
      <vt:lpstr>Tech 16x9</vt:lpstr>
      <vt:lpstr>How Technology simplifies  GST Compliance?  CA A.Rafeq, FCA, CISA, CGEIT, CIA </vt:lpstr>
      <vt:lpstr>Learning Objectives</vt:lpstr>
      <vt:lpstr>Presentation perspective</vt:lpstr>
      <vt:lpstr>PowerPoint Presentation</vt:lpstr>
      <vt:lpstr>Art and science of Simplicity</vt:lpstr>
      <vt:lpstr>Digital Disruption</vt:lpstr>
      <vt:lpstr>Technology Transformation in India</vt:lpstr>
      <vt:lpstr>Why Technology is the key in GST</vt:lpstr>
      <vt:lpstr>Technology FAQs of GST</vt:lpstr>
      <vt:lpstr>What does this all mean?</vt:lpstr>
      <vt:lpstr>PowerPoint Presentation</vt:lpstr>
      <vt:lpstr>PowerPoint Presentation</vt:lpstr>
      <vt:lpstr>PowerPoint Presentation</vt:lpstr>
      <vt:lpstr>PowerPoint Presentation</vt:lpstr>
      <vt:lpstr>Understand Business process automation: Customer Order Fulfilment</vt:lpstr>
      <vt:lpstr>Configuration</vt:lpstr>
      <vt:lpstr>Order to Cash Cycle – Impact of GST</vt:lpstr>
      <vt:lpstr>Masters</vt:lpstr>
      <vt:lpstr>PowerPoint Presentation</vt:lpstr>
      <vt:lpstr>Transactions</vt:lpstr>
      <vt:lpstr>PowerPoint Presentation</vt:lpstr>
      <vt:lpstr>Reports</vt:lpstr>
      <vt:lpstr>GST Returns</vt:lpstr>
      <vt:lpstr>PowerPoint Presentation</vt:lpstr>
      <vt:lpstr>PowerPoint Presentation</vt:lpstr>
      <vt:lpstr>Emerging Technology Avenues in GST</vt:lpstr>
      <vt:lpstr>PowerPoint Presentation</vt:lpstr>
      <vt:lpstr> Impact of Technology on GST</vt:lpstr>
      <vt:lpstr>Understand the IT environment</vt:lpstr>
      <vt:lpstr>Application Software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Audit Testing of GST in Application Software</vt:lpstr>
      <vt:lpstr>Data Analytics – the New Frontier: Insightful analysis using Technology</vt:lpstr>
      <vt:lpstr>Technology has its own breakdowns: IS Audit</vt:lpstr>
      <vt:lpstr>PowerPoint Presentation</vt:lpstr>
      <vt:lpstr>PowerPoint Presentation</vt:lpstr>
      <vt:lpstr>1.Master Data Management:  Chart of Accounts</vt:lpstr>
      <vt:lpstr>2. Master Data Management:   Material Masters</vt:lpstr>
      <vt:lpstr>3. Master Data Management:  Customer/Vendor Masters</vt:lpstr>
      <vt:lpstr>4. Invoicing: Invoice Format</vt:lpstr>
      <vt:lpstr>5. Taxation: Configuration</vt:lpstr>
      <vt:lpstr>6. Taxation: Configuration</vt:lpstr>
      <vt:lpstr>7. Business Scenario: Sample Purchase/Sales</vt:lpstr>
      <vt:lpstr>8. Business Scenario:  Goods Supplied Free of Cost</vt:lpstr>
      <vt:lpstr>9. Business Scenario: Stock Transfer </vt:lpstr>
      <vt:lpstr>10. Business Scenario: Advance</vt:lpstr>
      <vt:lpstr>GST Knowledge and Technology skills</vt:lpstr>
      <vt:lpstr>PowerPoint Presentation</vt:lpstr>
      <vt:lpstr>PowerPoint Presentation</vt:lpstr>
      <vt:lpstr>GST challenge: Update Technology skills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A. Rafeq</dc:creator>
  <cp:lastModifiedBy>idtc@icai.in</cp:lastModifiedBy>
  <cp:revision>102</cp:revision>
  <dcterms:created xsi:type="dcterms:W3CDTF">2016-12-25T12:27:44Z</dcterms:created>
  <dcterms:modified xsi:type="dcterms:W3CDTF">2017-03-03T09:43:37Z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